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3" r:id="rId4"/>
  </p:sldMasterIdLst>
  <p:notesMasterIdLst>
    <p:notesMasterId r:id="rId17"/>
  </p:notesMasterIdLst>
  <p:handoutMasterIdLst>
    <p:handoutMasterId r:id="rId18"/>
  </p:handoutMasterIdLst>
  <p:sldIdLst>
    <p:sldId id="2561" r:id="rId5"/>
    <p:sldId id="2562" r:id="rId6"/>
    <p:sldId id="2563" r:id="rId7"/>
    <p:sldId id="2564" r:id="rId8"/>
    <p:sldId id="2565" r:id="rId9"/>
    <p:sldId id="2566" r:id="rId10"/>
    <p:sldId id="2567" r:id="rId11"/>
    <p:sldId id="2568" r:id="rId12"/>
    <p:sldId id="2569" r:id="rId13"/>
    <p:sldId id="2570" r:id="rId14"/>
    <p:sldId id="2571" r:id="rId15"/>
    <p:sldId id="25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rly Years at Castle Carrock School" id="{DE0211AF-3C19-4C7F-8FCD-EE8604999473}">
          <p14:sldIdLst>
            <p14:sldId id="2561"/>
          </p14:sldIdLst>
        </p14:section>
        <p14:section name="Early Years Overview" id="{FE2CA035-0FF6-497D-8565-1D239BD7876F}">
          <p14:sldIdLst>
            <p14:sldId id="2562"/>
            <p14:sldId id="2563"/>
            <p14:sldId id="2564"/>
            <p14:sldId id="2565"/>
            <p14:sldId id="2566"/>
            <p14:sldId id="2567"/>
            <p14:sldId id="2568"/>
            <p14:sldId id="2569"/>
            <p14:sldId id="2570"/>
            <p14:sldId id="2571"/>
            <p14:sldId id="257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8A988-D502-4F67-BF29-9F3524E1039A}" v="1" dt="2025-11-18T14:42:56.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94630"/>
  </p:normalViewPr>
  <p:slideViewPr>
    <p:cSldViewPr showGuides="1">
      <p:cViewPr varScale="1">
        <p:scale>
          <a:sx n="75" d="100"/>
          <a:sy n="75" d="100"/>
        </p:scale>
        <p:origin x="77" y="139"/>
      </p:cViewPr>
      <p:guideLst>
        <p:guide orient="horz" pos="2160"/>
        <p:guide pos="3840"/>
      </p:guideLst>
    </p:cSldViewPr>
  </p:slideViewPr>
  <p:notesTextViewPr>
    <p:cViewPr>
      <p:scale>
        <a:sx n="1" d="1"/>
        <a:sy n="1" d="1"/>
      </p:scale>
      <p:origin x="0" y="0"/>
    </p:cViewPr>
  </p:notesTextViewPr>
  <p:sorterViewPr>
    <p:cViewPr>
      <p:scale>
        <a:sx n="100" d="100"/>
        <a:sy n="100" d="100"/>
      </p:scale>
      <p:origin x="0" y="-21892"/>
    </p:cViewPr>
  </p:sorterViewPr>
  <p:notesViewPr>
    <p:cSldViewPr>
      <p:cViewPr varScale="1">
        <p:scale>
          <a:sx n="90" d="100"/>
          <a:sy n="90" d="100"/>
        </p:scale>
        <p:origin x="292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e" userId="e26dd71d-1802-46dd-be2b-c027d984434e" providerId="ADAL" clId="{66F485FF-806A-43E1-9130-A64EB59DD4EA}"/>
    <pc:docChg chg="undo custSel modSld">
      <pc:chgData name="Sarah Lee" userId="e26dd71d-1802-46dd-be2b-c027d984434e" providerId="ADAL" clId="{66F485FF-806A-43E1-9130-A64EB59DD4EA}" dt="2025-11-18T14:44:01.080" v="76" actId="22"/>
      <pc:docMkLst>
        <pc:docMk/>
      </pc:docMkLst>
      <pc:sldChg chg="addSp delSp modSp mod">
        <pc:chgData name="Sarah Lee" userId="e26dd71d-1802-46dd-be2b-c027d984434e" providerId="ADAL" clId="{66F485FF-806A-43E1-9130-A64EB59DD4EA}" dt="2025-11-18T14:31:04.633" v="22" actId="478"/>
        <pc:sldMkLst>
          <pc:docMk/>
          <pc:sldMk cId="421380872" sldId="2563"/>
        </pc:sldMkLst>
        <pc:picChg chg="add del mod">
          <ac:chgData name="Sarah Lee" userId="e26dd71d-1802-46dd-be2b-c027d984434e" providerId="ADAL" clId="{66F485FF-806A-43E1-9130-A64EB59DD4EA}" dt="2025-11-18T14:28:28.144" v="7" actId="478"/>
          <ac:picMkLst>
            <pc:docMk/>
            <pc:sldMk cId="421380872" sldId="2563"/>
            <ac:picMk id="6" creationId="{B3B1A7FA-BA92-9275-B6A3-BF260FE7C0D6}"/>
          </ac:picMkLst>
        </pc:picChg>
        <pc:picChg chg="add del mod">
          <ac:chgData name="Sarah Lee" userId="e26dd71d-1802-46dd-be2b-c027d984434e" providerId="ADAL" clId="{66F485FF-806A-43E1-9130-A64EB59DD4EA}" dt="2025-11-18T14:31:04.633" v="22" actId="478"/>
          <ac:picMkLst>
            <pc:docMk/>
            <pc:sldMk cId="421380872" sldId="2563"/>
            <ac:picMk id="8" creationId="{A85A2FF9-9C58-BCF8-9EF7-D53FFFED25A8}"/>
          </ac:picMkLst>
        </pc:picChg>
        <pc:picChg chg="add del mod">
          <ac:chgData name="Sarah Lee" userId="e26dd71d-1802-46dd-be2b-c027d984434e" providerId="ADAL" clId="{66F485FF-806A-43E1-9130-A64EB59DD4EA}" dt="2025-11-18T14:31:03.026" v="21" actId="22"/>
          <ac:picMkLst>
            <pc:docMk/>
            <pc:sldMk cId="421380872" sldId="2563"/>
            <ac:picMk id="10" creationId="{7202BB9E-0B66-21C4-3446-C77EDC4FA6B7}"/>
          </ac:picMkLst>
        </pc:picChg>
      </pc:sldChg>
      <pc:sldChg chg="addSp delSp modSp mod modClrScheme chgLayout">
        <pc:chgData name="Sarah Lee" userId="e26dd71d-1802-46dd-be2b-c027d984434e" providerId="ADAL" clId="{66F485FF-806A-43E1-9130-A64EB59DD4EA}" dt="2025-11-18T14:31:19.498" v="26" actId="14100"/>
        <pc:sldMkLst>
          <pc:docMk/>
          <pc:sldMk cId="2107815998" sldId="2564"/>
        </pc:sldMkLst>
        <pc:spChg chg="mod">
          <ac:chgData name="Sarah Lee" userId="e26dd71d-1802-46dd-be2b-c027d984434e" providerId="ADAL" clId="{66F485FF-806A-43E1-9130-A64EB59DD4EA}" dt="2025-11-18T14:30:11.053" v="16" actId="26606"/>
          <ac:spMkLst>
            <pc:docMk/>
            <pc:sldMk cId="2107815998" sldId="2564"/>
            <ac:spMk id="2" creationId="{7E0269F5-3C73-28B5-32D8-EDAC3F04FC87}"/>
          </ac:spMkLst>
        </pc:spChg>
        <pc:spChg chg="mod">
          <ac:chgData name="Sarah Lee" userId="e26dd71d-1802-46dd-be2b-c027d984434e" providerId="ADAL" clId="{66F485FF-806A-43E1-9130-A64EB59DD4EA}" dt="2025-11-18T14:30:11.053" v="16" actId="26606"/>
          <ac:spMkLst>
            <pc:docMk/>
            <pc:sldMk cId="2107815998" sldId="2564"/>
            <ac:spMk id="4" creationId="{C5825FF7-308C-8B17-81F0-FDCCAEF14AA5}"/>
          </ac:spMkLst>
        </pc:spChg>
        <pc:spChg chg="add del mod">
          <ac:chgData name="Sarah Lee" userId="e26dd71d-1802-46dd-be2b-c027d984434e" providerId="ADAL" clId="{66F485FF-806A-43E1-9130-A64EB59DD4EA}" dt="2025-11-18T14:30:11.053" v="16" actId="26606"/>
          <ac:spMkLst>
            <pc:docMk/>
            <pc:sldMk cId="2107815998" sldId="2564"/>
            <ac:spMk id="6" creationId="{E4D0E8A1-4E59-2A12-A115-42C8BB9F123C}"/>
          </ac:spMkLst>
        </pc:spChg>
        <pc:picChg chg="del">
          <ac:chgData name="Sarah Lee" userId="e26dd71d-1802-46dd-be2b-c027d984434e" providerId="ADAL" clId="{66F485FF-806A-43E1-9130-A64EB59DD4EA}" dt="2025-11-18T14:30:03.275" v="12" actId="478"/>
          <ac:picMkLst>
            <pc:docMk/>
            <pc:sldMk cId="2107815998" sldId="2564"/>
            <ac:picMk id="5" creationId="{A1091875-FC44-49CD-B88C-30689150E7D4}"/>
          </ac:picMkLst>
        </pc:picChg>
        <pc:picChg chg="add del mod">
          <ac:chgData name="Sarah Lee" userId="e26dd71d-1802-46dd-be2b-c027d984434e" providerId="ADAL" clId="{66F485FF-806A-43E1-9130-A64EB59DD4EA}" dt="2025-11-18T14:31:09.994" v="23" actId="478"/>
          <ac:picMkLst>
            <pc:docMk/>
            <pc:sldMk cId="2107815998" sldId="2564"/>
            <ac:picMk id="8" creationId="{E187732D-EE3C-7B82-D456-5E645BBA9E57}"/>
          </ac:picMkLst>
        </pc:picChg>
        <pc:picChg chg="add mod">
          <ac:chgData name="Sarah Lee" userId="e26dd71d-1802-46dd-be2b-c027d984434e" providerId="ADAL" clId="{66F485FF-806A-43E1-9130-A64EB59DD4EA}" dt="2025-11-18T14:31:19.498" v="26" actId="14100"/>
          <ac:picMkLst>
            <pc:docMk/>
            <pc:sldMk cId="2107815998" sldId="2564"/>
            <ac:picMk id="10" creationId="{7E00D332-0FB7-4DF1-E595-D37F2510599B}"/>
          </ac:picMkLst>
        </pc:picChg>
      </pc:sldChg>
      <pc:sldChg chg="addSp delSp modSp mod">
        <pc:chgData name="Sarah Lee" userId="e26dd71d-1802-46dd-be2b-c027d984434e" providerId="ADAL" clId="{66F485FF-806A-43E1-9130-A64EB59DD4EA}" dt="2025-11-18T14:44:01.080" v="76" actId="22"/>
        <pc:sldMkLst>
          <pc:docMk/>
          <pc:sldMk cId="2723642253" sldId="2565"/>
        </pc:sldMkLst>
        <pc:spChg chg="add del mod">
          <ac:chgData name="Sarah Lee" userId="e26dd71d-1802-46dd-be2b-c027d984434e" providerId="ADAL" clId="{66F485FF-806A-43E1-9130-A64EB59DD4EA}" dt="2025-11-18T14:44:01.080" v="76" actId="22"/>
          <ac:spMkLst>
            <pc:docMk/>
            <pc:sldMk cId="2723642253" sldId="2565"/>
            <ac:spMk id="6" creationId="{A5AF2329-26D0-C776-9DDA-822AFECE7553}"/>
          </ac:spMkLst>
        </pc:spChg>
        <pc:picChg chg="del">
          <ac:chgData name="Sarah Lee" userId="e26dd71d-1802-46dd-be2b-c027d984434e" providerId="ADAL" clId="{66F485FF-806A-43E1-9130-A64EB59DD4EA}" dt="2025-11-18T14:37:33.514" v="57" actId="478"/>
          <ac:picMkLst>
            <pc:docMk/>
            <pc:sldMk cId="2723642253" sldId="2565"/>
            <ac:picMk id="5" creationId="{205DD9B3-4442-4E02-BD17-F3183AF81F39}"/>
          </ac:picMkLst>
        </pc:picChg>
        <pc:picChg chg="add del mod">
          <ac:chgData name="Sarah Lee" userId="e26dd71d-1802-46dd-be2b-c027d984434e" providerId="ADAL" clId="{66F485FF-806A-43E1-9130-A64EB59DD4EA}" dt="2025-11-18T14:43:21.006" v="75" actId="478"/>
          <ac:picMkLst>
            <pc:docMk/>
            <pc:sldMk cId="2723642253" sldId="2565"/>
            <ac:picMk id="8" creationId="{DFB213BC-4357-C175-3EE5-22DBC85572DC}"/>
          </ac:picMkLst>
        </pc:picChg>
        <pc:picChg chg="add mod ord">
          <ac:chgData name="Sarah Lee" userId="e26dd71d-1802-46dd-be2b-c027d984434e" providerId="ADAL" clId="{66F485FF-806A-43E1-9130-A64EB59DD4EA}" dt="2025-11-18T14:44:01.080" v="76" actId="22"/>
          <ac:picMkLst>
            <pc:docMk/>
            <pc:sldMk cId="2723642253" sldId="2565"/>
            <ac:picMk id="10" creationId="{621837D4-11E5-84B9-10CF-5016D37EFA84}"/>
          </ac:picMkLst>
        </pc:picChg>
      </pc:sldChg>
      <pc:sldChg chg="addSp modSp mod">
        <pc:chgData name="Sarah Lee" userId="e26dd71d-1802-46dd-be2b-c027d984434e" providerId="ADAL" clId="{66F485FF-806A-43E1-9130-A64EB59DD4EA}" dt="2025-11-18T14:42:56.987" v="74" actId="20577"/>
        <pc:sldMkLst>
          <pc:docMk/>
          <pc:sldMk cId="1490549878" sldId="2566"/>
        </pc:sldMkLst>
        <pc:spChg chg="mod">
          <ac:chgData name="Sarah Lee" userId="e26dd71d-1802-46dd-be2b-c027d984434e" providerId="ADAL" clId="{66F485FF-806A-43E1-9130-A64EB59DD4EA}" dt="2025-11-18T14:42:56.987" v="74" actId="20577"/>
          <ac:spMkLst>
            <pc:docMk/>
            <pc:sldMk cId="1490549878" sldId="2566"/>
            <ac:spMk id="4" creationId="{58A1EFE6-52D9-A31A-0161-6FB1F16F415C}"/>
          </ac:spMkLst>
        </pc:spChg>
        <pc:picChg chg="add mod">
          <ac:chgData name="Sarah Lee" userId="e26dd71d-1802-46dd-be2b-c027d984434e" providerId="ADAL" clId="{66F485FF-806A-43E1-9130-A64EB59DD4EA}" dt="2025-11-18T14:42:46.772" v="73" actId="14100"/>
          <ac:picMkLst>
            <pc:docMk/>
            <pc:sldMk cId="1490549878" sldId="2566"/>
            <ac:picMk id="6" creationId="{5EFFF4D0-A137-4F7D-3040-0B17FE1C78C0}"/>
          </ac:picMkLst>
        </pc:picChg>
      </pc:sldChg>
      <pc:sldChg chg="addSp delSp modSp mod">
        <pc:chgData name="Sarah Lee" userId="e26dd71d-1802-46dd-be2b-c027d984434e" providerId="ADAL" clId="{66F485FF-806A-43E1-9130-A64EB59DD4EA}" dt="2025-11-18T14:32:01.097" v="28" actId="22"/>
        <pc:sldMkLst>
          <pc:docMk/>
          <pc:sldMk cId="655645919" sldId="2567"/>
        </pc:sldMkLst>
        <pc:spChg chg="add del mod">
          <ac:chgData name="Sarah Lee" userId="e26dd71d-1802-46dd-be2b-c027d984434e" providerId="ADAL" clId="{66F485FF-806A-43E1-9130-A64EB59DD4EA}" dt="2025-11-18T14:32:01.097" v="28" actId="22"/>
          <ac:spMkLst>
            <pc:docMk/>
            <pc:sldMk cId="655645919" sldId="2567"/>
            <ac:spMk id="6" creationId="{FB4C0FFF-1ACB-4CBD-1AB9-3BD755521FFF}"/>
          </ac:spMkLst>
        </pc:spChg>
        <pc:picChg chg="del">
          <ac:chgData name="Sarah Lee" userId="e26dd71d-1802-46dd-be2b-c027d984434e" providerId="ADAL" clId="{66F485FF-806A-43E1-9130-A64EB59DD4EA}" dt="2025-11-18T14:31:58.607" v="27" actId="478"/>
          <ac:picMkLst>
            <pc:docMk/>
            <pc:sldMk cId="655645919" sldId="2567"/>
            <ac:picMk id="5" creationId="{7516D7A6-3BE9-4E88-8C9A-9CB23850ABC3}"/>
          </ac:picMkLst>
        </pc:picChg>
        <pc:picChg chg="add mod ord">
          <ac:chgData name="Sarah Lee" userId="e26dd71d-1802-46dd-be2b-c027d984434e" providerId="ADAL" clId="{66F485FF-806A-43E1-9130-A64EB59DD4EA}" dt="2025-11-18T14:32:01.097" v="28" actId="22"/>
          <ac:picMkLst>
            <pc:docMk/>
            <pc:sldMk cId="655645919" sldId="2567"/>
            <ac:picMk id="8" creationId="{FBB21D49-674B-3A8C-A47E-B4B8AF417009}"/>
          </ac:picMkLst>
        </pc:picChg>
      </pc:sldChg>
      <pc:sldChg chg="addSp delSp modSp mod">
        <pc:chgData name="Sarah Lee" userId="e26dd71d-1802-46dd-be2b-c027d984434e" providerId="ADAL" clId="{66F485FF-806A-43E1-9130-A64EB59DD4EA}" dt="2025-11-18T14:39:12.251" v="65" actId="14100"/>
        <pc:sldMkLst>
          <pc:docMk/>
          <pc:sldMk cId="805231264" sldId="2568"/>
        </pc:sldMkLst>
        <pc:picChg chg="add del mod">
          <ac:chgData name="Sarah Lee" userId="e26dd71d-1802-46dd-be2b-c027d984434e" providerId="ADAL" clId="{66F485FF-806A-43E1-9130-A64EB59DD4EA}" dt="2025-11-18T14:36:34.932" v="52" actId="22"/>
          <ac:picMkLst>
            <pc:docMk/>
            <pc:sldMk cId="805231264" sldId="2568"/>
            <ac:picMk id="6" creationId="{F10BA2D7-1C5D-D036-5DE9-89D22E7F0650}"/>
          </ac:picMkLst>
        </pc:picChg>
        <pc:picChg chg="add mod">
          <ac:chgData name="Sarah Lee" userId="e26dd71d-1802-46dd-be2b-c027d984434e" providerId="ADAL" clId="{66F485FF-806A-43E1-9130-A64EB59DD4EA}" dt="2025-11-18T14:39:12.251" v="65" actId="14100"/>
          <ac:picMkLst>
            <pc:docMk/>
            <pc:sldMk cId="805231264" sldId="2568"/>
            <ac:picMk id="8" creationId="{4740B963-1B14-A327-2097-A9AF6BAABAA9}"/>
          </ac:picMkLst>
        </pc:picChg>
      </pc:sldChg>
      <pc:sldChg chg="addSp modSp mod">
        <pc:chgData name="Sarah Lee" userId="e26dd71d-1802-46dd-be2b-c027d984434e" providerId="ADAL" clId="{66F485FF-806A-43E1-9130-A64EB59DD4EA}" dt="2025-11-18T14:33:06.351" v="33" actId="14100"/>
        <pc:sldMkLst>
          <pc:docMk/>
          <pc:sldMk cId="4116268026" sldId="2569"/>
        </pc:sldMkLst>
        <pc:picChg chg="add mod">
          <ac:chgData name="Sarah Lee" userId="e26dd71d-1802-46dd-be2b-c027d984434e" providerId="ADAL" clId="{66F485FF-806A-43E1-9130-A64EB59DD4EA}" dt="2025-11-18T14:33:06.351" v="33" actId="14100"/>
          <ac:picMkLst>
            <pc:docMk/>
            <pc:sldMk cId="4116268026" sldId="2569"/>
            <ac:picMk id="6" creationId="{E1A62969-C2F4-394D-05CB-8AFF0518BED2}"/>
          </ac:picMkLst>
        </pc:picChg>
      </pc:sldChg>
      <pc:sldChg chg="addSp modSp mod">
        <pc:chgData name="Sarah Lee" userId="e26dd71d-1802-46dd-be2b-c027d984434e" providerId="ADAL" clId="{66F485FF-806A-43E1-9130-A64EB59DD4EA}" dt="2025-11-18T14:41:02.480" v="70" actId="14100"/>
        <pc:sldMkLst>
          <pc:docMk/>
          <pc:sldMk cId="1148163389" sldId="2570"/>
        </pc:sldMkLst>
        <pc:picChg chg="add mod">
          <ac:chgData name="Sarah Lee" userId="e26dd71d-1802-46dd-be2b-c027d984434e" providerId="ADAL" clId="{66F485FF-806A-43E1-9130-A64EB59DD4EA}" dt="2025-11-18T14:36:51.980" v="56" actId="14100"/>
          <ac:picMkLst>
            <pc:docMk/>
            <pc:sldMk cId="1148163389" sldId="2570"/>
            <ac:picMk id="6" creationId="{1CF6134D-2DB7-EC78-748E-091EF80AB56C}"/>
          </ac:picMkLst>
        </pc:picChg>
        <pc:picChg chg="add mod">
          <ac:chgData name="Sarah Lee" userId="e26dd71d-1802-46dd-be2b-c027d984434e" providerId="ADAL" clId="{66F485FF-806A-43E1-9130-A64EB59DD4EA}" dt="2025-11-18T14:41:02.480" v="70" actId="14100"/>
          <ac:picMkLst>
            <pc:docMk/>
            <pc:sldMk cId="1148163389" sldId="2570"/>
            <ac:picMk id="8" creationId="{80A04A13-8ADF-7487-BA93-ADD09F58EE7B}"/>
          </ac:picMkLst>
        </pc:picChg>
      </pc:sldChg>
      <pc:sldChg chg="addSp delSp modSp mod">
        <pc:chgData name="Sarah Lee" userId="e26dd71d-1802-46dd-be2b-c027d984434e" providerId="ADAL" clId="{66F485FF-806A-43E1-9130-A64EB59DD4EA}" dt="2025-11-18T14:33:59.478" v="37" actId="14100"/>
        <pc:sldMkLst>
          <pc:docMk/>
          <pc:sldMk cId="683659058" sldId="2571"/>
        </pc:sldMkLst>
        <pc:spChg chg="add mod">
          <ac:chgData name="Sarah Lee" userId="e26dd71d-1802-46dd-be2b-c027d984434e" providerId="ADAL" clId="{66F485FF-806A-43E1-9130-A64EB59DD4EA}" dt="2025-11-18T14:33:49.503" v="34" actId="478"/>
          <ac:spMkLst>
            <pc:docMk/>
            <pc:sldMk cId="683659058" sldId="2571"/>
            <ac:spMk id="6" creationId="{FCE8E701-71A9-639E-40C4-4BCD208F381B}"/>
          </ac:spMkLst>
        </pc:spChg>
        <pc:picChg chg="del">
          <ac:chgData name="Sarah Lee" userId="e26dd71d-1802-46dd-be2b-c027d984434e" providerId="ADAL" clId="{66F485FF-806A-43E1-9130-A64EB59DD4EA}" dt="2025-11-18T14:33:49.503" v="34" actId="478"/>
          <ac:picMkLst>
            <pc:docMk/>
            <pc:sldMk cId="683659058" sldId="2571"/>
            <ac:picMk id="5" creationId="{EEB9B9A9-03B4-488D-AEB2-543920F329DC}"/>
          </ac:picMkLst>
        </pc:picChg>
        <pc:picChg chg="add mod">
          <ac:chgData name="Sarah Lee" userId="e26dd71d-1802-46dd-be2b-c027d984434e" providerId="ADAL" clId="{66F485FF-806A-43E1-9130-A64EB59DD4EA}" dt="2025-11-18T14:33:59.478" v="37" actId="14100"/>
          <ac:picMkLst>
            <pc:docMk/>
            <pc:sldMk cId="683659058" sldId="2571"/>
            <ac:picMk id="8" creationId="{FA677FE7-2AD1-1FD5-BCF0-DA5D8A8D657A}"/>
          </ac:picMkLst>
        </pc:picChg>
      </pc:sldChg>
      <pc:sldChg chg="addSp delSp modSp mod modClrScheme chgLayout">
        <pc:chgData name="Sarah Lee" userId="e26dd71d-1802-46dd-be2b-c027d984434e" providerId="ADAL" clId="{66F485FF-806A-43E1-9130-A64EB59DD4EA}" dt="2025-11-18T14:35:21.832" v="48" actId="26606"/>
        <pc:sldMkLst>
          <pc:docMk/>
          <pc:sldMk cId="17854171" sldId="2572"/>
        </pc:sldMkLst>
        <pc:spChg chg="mod">
          <ac:chgData name="Sarah Lee" userId="e26dd71d-1802-46dd-be2b-c027d984434e" providerId="ADAL" clId="{66F485FF-806A-43E1-9130-A64EB59DD4EA}" dt="2025-11-18T14:35:21.832" v="48" actId="26606"/>
          <ac:spMkLst>
            <pc:docMk/>
            <pc:sldMk cId="17854171" sldId="2572"/>
            <ac:spMk id="2" creationId="{6B7164B9-E066-C170-CA19-3C0AB46D8BA3}"/>
          </ac:spMkLst>
        </pc:spChg>
        <pc:spChg chg="mod ord">
          <ac:chgData name="Sarah Lee" userId="e26dd71d-1802-46dd-be2b-c027d984434e" providerId="ADAL" clId="{66F485FF-806A-43E1-9130-A64EB59DD4EA}" dt="2025-11-18T14:35:21.832" v="48" actId="26606"/>
          <ac:spMkLst>
            <pc:docMk/>
            <pc:sldMk cId="17854171" sldId="2572"/>
            <ac:spMk id="4" creationId="{83D996F1-83CB-0440-1DCC-3807B2CCFE09}"/>
          </ac:spMkLst>
        </pc:spChg>
        <pc:spChg chg="add del mod">
          <ac:chgData name="Sarah Lee" userId="e26dd71d-1802-46dd-be2b-c027d984434e" providerId="ADAL" clId="{66F485FF-806A-43E1-9130-A64EB59DD4EA}" dt="2025-11-18T14:35:21.832" v="48" actId="26606"/>
          <ac:spMkLst>
            <pc:docMk/>
            <pc:sldMk cId="17854171" sldId="2572"/>
            <ac:spMk id="6" creationId="{0069D62F-3DF7-825D-401C-734101C090D7}"/>
          </ac:spMkLst>
        </pc:spChg>
        <pc:picChg chg="del">
          <ac:chgData name="Sarah Lee" userId="e26dd71d-1802-46dd-be2b-c027d984434e" providerId="ADAL" clId="{66F485FF-806A-43E1-9130-A64EB59DD4EA}" dt="2025-11-18T14:34:51.951" v="38" actId="478"/>
          <ac:picMkLst>
            <pc:docMk/>
            <pc:sldMk cId="17854171" sldId="2572"/>
            <ac:picMk id="5" creationId="{662E509F-9D2D-4C09-9C4E-E734B5D4E81D}"/>
          </ac:picMkLst>
        </pc:picChg>
        <pc:picChg chg="add mod">
          <ac:chgData name="Sarah Lee" userId="e26dd71d-1802-46dd-be2b-c027d984434e" providerId="ADAL" clId="{66F485FF-806A-43E1-9130-A64EB59DD4EA}" dt="2025-11-18T14:35:21.832" v="48" actId="26606"/>
          <ac:picMkLst>
            <pc:docMk/>
            <pc:sldMk cId="17854171" sldId="2572"/>
            <ac:picMk id="8" creationId="{BDF612AB-01B9-30E6-629A-F05A7353EA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FB14B2-CD52-9E84-B3E7-49A90F3A72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DAE5F9-C39F-2ECF-0C06-D0122807D4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23FF85-4E34-4546-B772-76DFA4A6051B}" type="datetimeFigureOut">
              <a:rPr lang="en-US" smtClean="0"/>
              <a:t>11/18/2025</a:t>
            </a:fld>
            <a:endParaRPr lang="en-US"/>
          </a:p>
        </p:txBody>
      </p:sp>
      <p:sp>
        <p:nvSpPr>
          <p:cNvPr id="4" name="Footer Placeholder 3">
            <a:extLst>
              <a:ext uri="{FF2B5EF4-FFF2-40B4-BE49-F238E27FC236}">
                <a16:creationId xmlns:a16="http://schemas.microsoft.com/office/drawing/2014/main" id="{D37F3243-F9C0-85BE-2E9C-191F612CFE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EBE2E3-8654-B63F-B7D6-9549069476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BF7180-4EDD-4E08-9775-7398C11D66ED}" type="slidenum">
              <a:rPr lang="en-US" smtClean="0"/>
              <a:t>‹#›</a:t>
            </a:fld>
            <a:endParaRPr lang="en-US"/>
          </a:p>
        </p:txBody>
      </p:sp>
    </p:spTree>
    <p:extLst>
      <p:ext uri="{BB962C8B-B14F-4D97-AF65-F5344CB8AC3E}">
        <p14:creationId xmlns:p14="http://schemas.microsoft.com/office/powerpoint/2010/main" val="281214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CC398-6116-4BD2-9FAD-9822FDA158BE}"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FF46E-6B43-41F9-9272-B566D03A251C}" type="slidenum">
              <a:rPr lang="en-US" smtClean="0"/>
              <a:t>‹#›</a:t>
            </a:fld>
            <a:endParaRPr lang="en-US"/>
          </a:p>
        </p:txBody>
      </p:sp>
    </p:spTree>
    <p:extLst>
      <p:ext uri="{BB962C8B-B14F-4D97-AF65-F5344CB8AC3E}">
        <p14:creationId xmlns:p14="http://schemas.microsoft.com/office/powerpoint/2010/main" val="191644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AI-generated content may be incorrect.
---
</a:t>
            </a:r>
          </a:p>
        </p:txBody>
      </p:sp>
      <p:sp>
        <p:nvSpPr>
          <p:cNvPr id="4" name="Slide Number Placeholder 3"/>
          <p:cNvSpPr>
            <a:spLocks noGrp="1"/>
          </p:cNvSpPr>
          <p:nvPr>
            <p:ph type="sldNum" sz="quarter" idx="5"/>
          </p:nvPr>
        </p:nvSpPr>
        <p:spPr/>
        <p:txBody>
          <a:bodyPr/>
          <a:lstStyle/>
          <a:p>
            <a:fld id="{38EFF46E-6B43-41F9-9272-B566D03A251C}" type="slidenum">
              <a:rPr lang="en-US" smtClean="0"/>
              <a:t>1</a:t>
            </a:fld>
            <a:endParaRPr lang="en-US"/>
          </a:p>
        </p:txBody>
      </p:sp>
    </p:spTree>
    <p:extLst>
      <p:ext uri="{BB962C8B-B14F-4D97-AF65-F5344CB8AC3E}">
        <p14:creationId xmlns:p14="http://schemas.microsoft.com/office/powerpoint/2010/main" val="3190044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Parental involvement is highly valued at Castle Carrock School. The school operates an open-door policy, encouraging parents to discuss any aspect of their child’s development. Observations are recorded using the Tapestry online learning journal, which parents can access and contribute to. Formal parents’ evenings are held in the Autumn and Spring terms, and a written report is provided at the end of the academic year. Weekly newsletters keep families informed about school activities and upcoming events. Parents are invited to monthly celebration assemblies and can participate in PTA-organised fundraising events. Reading at home is strongly encouraged, with Reception children bringing home books and library selections each week. Parent workshops and meetings are held throughout the year to support learning at home and strengthen the school community.
</a:t>
            </a:r>
          </a:p>
        </p:txBody>
      </p:sp>
      <p:sp>
        <p:nvSpPr>
          <p:cNvPr id="4" name="Slide Number Placeholder 3"/>
          <p:cNvSpPr>
            <a:spLocks noGrp="1"/>
          </p:cNvSpPr>
          <p:nvPr>
            <p:ph type="sldNum" sz="quarter" idx="5"/>
          </p:nvPr>
        </p:nvSpPr>
        <p:spPr/>
        <p:txBody>
          <a:bodyPr/>
          <a:lstStyle/>
          <a:p>
            <a:fld id="{38EFF46E-6B43-41F9-9272-B566D03A251C}" type="slidenum">
              <a:rPr lang="en-US" smtClean="0"/>
              <a:t>10</a:t>
            </a:fld>
            <a:endParaRPr lang="en-US"/>
          </a:p>
        </p:txBody>
      </p:sp>
    </p:spTree>
    <p:extLst>
      <p:ext uri="{BB962C8B-B14F-4D97-AF65-F5344CB8AC3E}">
        <p14:creationId xmlns:p14="http://schemas.microsoft.com/office/powerpoint/2010/main" val="3420617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Preparing children for school involves developing key independence skills. Parents are encouraged to help their child practice dressing independently, including managing buttons, zips, and shoes. Toilet training, handwashing, and basic self-care routines are important for building confidence. Children should also learn to cut food with utensils and take responsibility for tidying up. Recognising their name and responding to it consistently is beneficial. Turn-taking games and phonics activities, such as identifying initial sounds and blending words, support early literacy. Rhyming games and watching educational programmes like CBeebies Numberblocks can enhance numeracy skills. These activities help children transition smoothly into the school environment and foster a positive attitude toward learning.
</a:t>
            </a:r>
          </a:p>
        </p:txBody>
      </p:sp>
      <p:sp>
        <p:nvSpPr>
          <p:cNvPr id="4" name="Slide Number Placeholder 3"/>
          <p:cNvSpPr>
            <a:spLocks noGrp="1"/>
          </p:cNvSpPr>
          <p:nvPr>
            <p:ph type="sldNum" sz="quarter" idx="5"/>
          </p:nvPr>
        </p:nvSpPr>
        <p:spPr/>
        <p:txBody>
          <a:bodyPr/>
          <a:lstStyle/>
          <a:p>
            <a:fld id="{38EFF46E-6B43-41F9-9272-B566D03A251C}" type="slidenum">
              <a:rPr lang="en-US" smtClean="0"/>
              <a:t>11</a:t>
            </a:fld>
            <a:endParaRPr lang="en-US"/>
          </a:p>
        </p:txBody>
      </p:sp>
    </p:spTree>
    <p:extLst>
      <p:ext uri="{BB962C8B-B14F-4D97-AF65-F5344CB8AC3E}">
        <p14:creationId xmlns:p14="http://schemas.microsoft.com/office/powerpoint/2010/main" val="37009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Safeguarding is the top priority at Castle Carrock School. Rigorous procedures are in place to ensure children’s safety and well-being. The school promotes high expectations for behaviour, focusing on positive reinforcement and encouraging responsible actions like sharing and caring. Behaviour management is tailored to each child’s developmental stage, and concerns are addressed in partnership with parents. All staff are paediatric first aid trained, ensuring prompt care in case of accidents or illness. Parents are informed of any incidents, and prescribed medication can be administered during school hours. Absences due to illness should be reported to the school office. Toilet training is supported in line with Ofsted guidelines, and intimate care is provided with dignity and respect. This comprehensive approach ensures a safe, supportive environment where children can thrive.
</a:t>
            </a:r>
          </a:p>
        </p:txBody>
      </p:sp>
      <p:sp>
        <p:nvSpPr>
          <p:cNvPr id="4" name="Slide Number Placeholder 3"/>
          <p:cNvSpPr>
            <a:spLocks noGrp="1"/>
          </p:cNvSpPr>
          <p:nvPr>
            <p:ph type="sldNum" sz="quarter" idx="5"/>
          </p:nvPr>
        </p:nvSpPr>
        <p:spPr/>
        <p:txBody>
          <a:bodyPr/>
          <a:lstStyle/>
          <a:p>
            <a:fld id="{38EFF46E-6B43-41F9-9272-B566D03A251C}" type="slidenum">
              <a:rPr lang="en-US" smtClean="0"/>
              <a:t>12</a:t>
            </a:fld>
            <a:endParaRPr lang="en-US"/>
          </a:p>
        </p:txBody>
      </p:sp>
    </p:spTree>
    <p:extLst>
      <p:ext uri="{BB962C8B-B14F-4D97-AF65-F5344CB8AC3E}">
        <p14:creationId xmlns:p14="http://schemas.microsoft.com/office/powerpoint/2010/main" val="262913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Welcome &amp; Vision, Acorns Class (Ages 3–5), Staffing, Uniform &amp; Essentials, The School Day, Learning Environment, Curriculum &amp; Approach, Parental Involvement, Preparing for School, Behaviour &amp; Welfare
</a:t>
            </a:r>
          </a:p>
        </p:txBody>
      </p:sp>
      <p:sp>
        <p:nvSpPr>
          <p:cNvPr id="4" name="Slide Number Placeholder 3"/>
          <p:cNvSpPr>
            <a:spLocks noGrp="1"/>
          </p:cNvSpPr>
          <p:nvPr>
            <p:ph type="sldNum" sz="quarter" idx="5"/>
          </p:nvPr>
        </p:nvSpPr>
        <p:spPr/>
        <p:txBody>
          <a:bodyPr/>
          <a:lstStyle/>
          <a:p>
            <a:fld id="{38EFF46E-6B43-41F9-9272-B566D03A251C}" type="slidenum">
              <a:rPr lang="en-US" smtClean="0"/>
              <a:t>2</a:t>
            </a:fld>
            <a:endParaRPr lang="en-US"/>
          </a:p>
        </p:txBody>
      </p:sp>
    </p:spTree>
    <p:extLst>
      <p:ext uri="{BB962C8B-B14F-4D97-AF65-F5344CB8AC3E}">
        <p14:creationId xmlns:p14="http://schemas.microsoft.com/office/powerpoint/2010/main" val="165900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At Castle Carrock School, the Early Years Foundation Stage (EYFS) is where the magic truly begins. We strive to create a nurturing, stimulating, and enabling environment that excites children to come to school each day and supports them in making the best possible progress. Our approach is rooted in understanding that each child is unique, with different starting points and individual needs. Teachers are committed to fostering a space where children feel valued and supported. We also recognise the vital role that parents, carers, and the wider family play in shaping young lives. Strong home-school links are essential to help children feel settled and part of the Castle Carrock family. This collaborative ethos ensures that children thrive both emotionally and academically, laying a strong foundation for lifelong learning.
</a:t>
            </a:r>
          </a:p>
        </p:txBody>
      </p:sp>
      <p:sp>
        <p:nvSpPr>
          <p:cNvPr id="4" name="Slide Number Placeholder 3"/>
          <p:cNvSpPr>
            <a:spLocks noGrp="1"/>
          </p:cNvSpPr>
          <p:nvPr>
            <p:ph type="sldNum" sz="quarter" idx="5"/>
          </p:nvPr>
        </p:nvSpPr>
        <p:spPr/>
        <p:txBody>
          <a:bodyPr/>
          <a:lstStyle/>
          <a:p>
            <a:fld id="{38EFF46E-6B43-41F9-9272-B566D03A251C}" type="slidenum">
              <a:rPr lang="en-US" smtClean="0"/>
              <a:t>3</a:t>
            </a:fld>
            <a:endParaRPr lang="en-US"/>
          </a:p>
        </p:txBody>
      </p:sp>
    </p:spTree>
    <p:extLst>
      <p:ext uri="{BB962C8B-B14F-4D97-AF65-F5344CB8AC3E}">
        <p14:creationId xmlns:p14="http://schemas.microsoft.com/office/powerpoint/2010/main" val="373798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Acorns Class caters to children aged 3 to 5, encompassing both Nursery and Reception years. Full-time education begins at the start of the academic year in which a child turns five, with Reception children attending school five days a week from 8.55am to 3.30pm. Attendance is closely monitored once children reach compulsory school age. Nursery provision is available during term time for children from the age of three, offering 15 hours of free childcare from the term after their third birthday. Sessions include morning, lunchtime, and afternoon slots, with flexibility for part-time or full-time attendance based on availability. Working parents may qualify for an additional 15 hours under the government’s 30-hour scheme. Taster sessions are also available, and additional hours before funding begins are charged at £3 per hour. Nursery children can attend Breakfast Club and After School Club for a small fee, providing extended care options for families.
</a:t>
            </a:r>
          </a:p>
        </p:txBody>
      </p:sp>
      <p:sp>
        <p:nvSpPr>
          <p:cNvPr id="4" name="Slide Number Placeholder 3"/>
          <p:cNvSpPr>
            <a:spLocks noGrp="1"/>
          </p:cNvSpPr>
          <p:nvPr>
            <p:ph type="sldNum" sz="quarter" idx="5"/>
          </p:nvPr>
        </p:nvSpPr>
        <p:spPr/>
        <p:txBody>
          <a:bodyPr/>
          <a:lstStyle/>
          <a:p>
            <a:fld id="{38EFF46E-6B43-41F9-9272-B566D03A251C}" type="slidenum">
              <a:rPr lang="en-US" smtClean="0"/>
              <a:t>4</a:t>
            </a:fld>
            <a:endParaRPr lang="en-US"/>
          </a:p>
        </p:txBody>
      </p:sp>
    </p:spTree>
    <p:extLst>
      <p:ext uri="{BB962C8B-B14F-4D97-AF65-F5344CB8AC3E}">
        <p14:creationId xmlns:p14="http://schemas.microsoft.com/office/powerpoint/2010/main" val="279615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The Early Years team at Castle Carrock School is led by Jane Helliwell, who has over a decade of experience across all key stages and specialises in Early Years provision. Supporting her is Julie Docherty, a highly experienced Nursery Nurse and higher-level teaching assistant who has been with the school for more than 20 years. Their combined expertise ensures a high-quality, consistent, and caring environment for all children in the EYFS setting. The staff’s deep understanding of child development and commitment to nurturing each child’s potential plays a crucial role in the success of the Early Years programme.
</a:t>
            </a:r>
          </a:p>
        </p:txBody>
      </p:sp>
      <p:sp>
        <p:nvSpPr>
          <p:cNvPr id="4" name="Slide Number Placeholder 3"/>
          <p:cNvSpPr>
            <a:spLocks noGrp="1"/>
          </p:cNvSpPr>
          <p:nvPr>
            <p:ph type="sldNum" sz="quarter" idx="5"/>
          </p:nvPr>
        </p:nvSpPr>
        <p:spPr/>
        <p:txBody>
          <a:bodyPr/>
          <a:lstStyle/>
          <a:p>
            <a:fld id="{38EFF46E-6B43-41F9-9272-B566D03A251C}" type="slidenum">
              <a:rPr lang="en-US" smtClean="0"/>
              <a:t>5</a:t>
            </a:fld>
            <a:endParaRPr lang="en-US"/>
          </a:p>
        </p:txBody>
      </p:sp>
    </p:spTree>
    <p:extLst>
      <p:ext uri="{BB962C8B-B14F-4D97-AF65-F5344CB8AC3E}">
        <p14:creationId xmlns:p14="http://schemas.microsoft.com/office/powerpoint/2010/main" val="305318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Wearing a school uniform is an important part of being a pupil at Castle </a:t>
            </a:r>
            <a:r>
              <a:rPr lang="en-US" dirty="0" err="1"/>
              <a:t>Carrock</a:t>
            </a:r>
            <a:r>
              <a:rPr lang="en-US" dirty="0"/>
              <a:t> School, including for Nursery children. It reflects the school’s values of respect, responsibility, and striving to be the best one can be. Full details of uniform requirements, including how to order items and apply for a clothing grant, are available on the school website. Children participate in PE lessons twice a week, and PE kits must be kept in school and clearly labelled. Parents are also asked to provide Wellington boots for outdoor activities, as well as appropriate seasonal clothing such as coats, hats, gloves, and sun hats. Suncream should be applied at home during warmer months. Additionally, a spare set of clothes and underwear should be included in the child’s PE bag to accommodate any accidents. Shoes should be easy for children to change independently, with black Velcro fastenings being ideal.
</a:t>
            </a:r>
          </a:p>
        </p:txBody>
      </p:sp>
      <p:sp>
        <p:nvSpPr>
          <p:cNvPr id="4" name="Slide Number Placeholder 3"/>
          <p:cNvSpPr>
            <a:spLocks noGrp="1"/>
          </p:cNvSpPr>
          <p:nvPr>
            <p:ph type="sldNum" sz="quarter" idx="5"/>
          </p:nvPr>
        </p:nvSpPr>
        <p:spPr/>
        <p:txBody>
          <a:bodyPr/>
          <a:lstStyle/>
          <a:p>
            <a:fld id="{38EFF46E-6B43-41F9-9272-B566D03A251C}" type="slidenum">
              <a:rPr lang="en-US" smtClean="0"/>
              <a:t>6</a:t>
            </a:fld>
            <a:endParaRPr lang="en-US"/>
          </a:p>
        </p:txBody>
      </p:sp>
    </p:spTree>
    <p:extLst>
      <p:ext uri="{BB962C8B-B14F-4D97-AF65-F5344CB8AC3E}">
        <p14:creationId xmlns:p14="http://schemas.microsoft.com/office/powerpoint/2010/main" val="4062257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Establishing clear routines is essential for providing stability and security for young children. At Castle Carrock School, staff greet children at the school gate from 8.50am, with the school day officially starting at 8.55am. Children line up and enter for registration at 9am. Parents are encouraged to foster independence by allowing children to carry their own belongings. At the end of the day, parents wait outside the school gate to ensure safe collection. Any changes or delays should be communicated to the school office. For children using the school bus, a ‘bus buddy’ system is in place, typically pairing younger children with older ones for support. These routines help children feel secure and ready to learn, while also ensuring their safety and well-being.
</a:t>
            </a:r>
          </a:p>
        </p:txBody>
      </p:sp>
      <p:sp>
        <p:nvSpPr>
          <p:cNvPr id="4" name="Slide Number Placeholder 3"/>
          <p:cNvSpPr>
            <a:spLocks noGrp="1"/>
          </p:cNvSpPr>
          <p:nvPr>
            <p:ph type="sldNum" sz="quarter" idx="5"/>
          </p:nvPr>
        </p:nvSpPr>
        <p:spPr/>
        <p:txBody>
          <a:bodyPr/>
          <a:lstStyle/>
          <a:p>
            <a:fld id="{38EFF46E-6B43-41F9-9272-B566D03A251C}" type="slidenum">
              <a:rPr lang="en-US" smtClean="0"/>
              <a:t>7</a:t>
            </a:fld>
            <a:endParaRPr lang="en-US"/>
          </a:p>
        </p:txBody>
      </p:sp>
    </p:spTree>
    <p:extLst>
      <p:ext uri="{BB962C8B-B14F-4D97-AF65-F5344CB8AC3E}">
        <p14:creationId xmlns:p14="http://schemas.microsoft.com/office/powerpoint/2010/main" val="227804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The Early Years curriculum at Castle Carrock School is designed to be flexible and responsive to each child’s unique needs and interests. Learning occurs through play, exploration, and creative thinking, both indoors and outdoors. The environment is rich with resources that support structured teaching and child-initiated play. Daily access to continuous provision includes sand and water play, small world areas, painting, crafting, science investigations, writing and reading zones, and role play. Enhancements are added to reflect current topics. Children participate in whole-class carpet sessions for phonics, maths, and English, followed by more tailored teaching for Nursery and Reception groups. This balanced approach fosters holistic development across the seven areas of learning: literacy, communication and language, maths, physical development, personal, social and emotional development, understanding the world, and expressive arts and design.
</a:t>
            </a:r>
          </a:p>
        </p:txBody>
      </p:sp>
      <p:sp>
        <p:nvSpPr>
          <p:cNvPr id="4" name="Slide Number Placeholder 3"/>
          <p:cNvSpPr>
            <a:spLocks noGrp="1"/>
          </p:cNvSpPr>
          <p:nvPr>
            <p:ph type="sldNum" sz="quarter" idx="5"/>
          </p:nvPr>
        </p:nvSpPr>
        <p:spPr/>
        <p:txBody>
          <a:bodyPr/>
          <a:lstStyle/>
          <a:p>
            <a:fld id="{38EFF46E-6B43-41F9-9272-B566D03A251C}" type="slidenum">
              <a:rPr lang="en-US" smtClean="0"/>
              <a:t>8</a:t>
            </a:fld>
            <a:endParaRPr lang="en-US"/>
          </a:p>
        </p:txBody>
      </p:sp>
    </p:spTree>
    <p:extLst>
      <p:ext uri="{BB962C8B-B14F-4D97-AF65-F5344CB8AC3E}">
        <p14:creationId xmlns:p14="http://schemas.microsoft.com/office/powerpoint/2010/main" val="408393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https://cumbriaeducationtrust-my.sharepoint.com/personal/jhelliwell_castlecarrock_cumbria_sch_uk/_layouts/15/Doc.aspx?sourcedoc=%7BAD297396-6A1E-46DE-8A9A-C40427453A5C%7D&amp;file=English%20at%20Castle%20Carrock%20School.pptx&amp;action=edit&amp;mobileredirect=true
Castle Carrock School follows a play-based Early Years curriculum grounded in the principles outlined in the Development Matters document. The curriculum is broad, balanced, and tailored to the unique context of the school’s catchment area. It aims to spark curiosity, broaden horizons, and instill a love of learning. The Early Years team is dedicated to promoting independence, resourcefulness, and resilience. Children are encouraged to think freely and critically about the world around them. Regular review and assessment of practice ensure that high standards are maintained. This approach supports the development of confident, capable learners who are well-prepared for future educational experiences.
</a:t>
            </a:r>
          </a:p>
        </p:txBody>
      </p:sp>
      <p:sp>
        <p:nvSpPr>
          <p:cNvPr id="4" name="Slide Number Placeholder 3"/>
          <p:cNvSpPr>
            <a:spLocks noGrp="1"/>
          </p:cNvSpPr>
          <p:nvPr>
            <p:ph type="sldNum" sz="quarter" idx="5"/>
          </p:nvPr>
        </p:nvSpPr>
        <p:spPr/>
        <p:txBody>
          <a:bodyPr/>
          <a:lstStyle/>
          <a:p>
            <a:fld id="{38EFF46E-6B43-41F9-9272-B566D03A251C}" type="slidenum">
              <a:rPr lang="en-US" smtClean="0"/>
              <a:t>9</a:t>
            </a:fld>
            <a:endParaRPr lang="en-US"/>
          </a:p>
        </p:txBody>
      </p:sp>
    </p:spTree>
    <p:extLst>
      <p:ext uri="{BB962C8B-B14F-4D97-AF65-F5344CB8AC3E}">
        <p14:creationId xmlns:p14="http://schemas.microsoft.com/office/powerpoint/2010/main" val="3822724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685800"/>
            <a:ext cx="10055354" cy="4007406"/>
          </a:xfrm>
        </p:spPr>
        <p:txBody>
          <a:bodyPr vert="horz" lIns="91440" tIns="45720" rIns="91440" bIns="45720" rtlCol="0" anchor="t">
            <a:noAutofit/>
          </a:bodyPr>
          <a:lstStyle>
            <a:lvl1pPr>
              <a:defRPr lang="en-US" sz="9000" dirty="0">
                <a:solidFill>
                  <a:schemeClr val="bg2"/>
                </a:solidFill>
              </a:defRPr>
            </a:lvl1pPr>
          </a:lstStyle>
          <a:p>
            <a:pPr lvl="0"/>
            <a:r>
              <a:rPr lang="en-US" dirty="0"/>
              <a:t>Click to edit Master title style</a:t>
            </a:r>
          </a:p>
        </p:txBody>
      </p:sp>
      <p:sp>
        <p:nvSpPr>
          <p:cNvPr id="14" name="Subtitle 2">
            <a:extLst>
              <a:ext uri="{FF2B5EF4-FFF2-40B4-BE49-F238E27FC236}">
                <a16:creationId xmlns:a16="http://schemas.microsoft.com/office/drawing/2014/main" id="{29A3647E-D38D-4EA6-ADC1-75AA53F8988F}"/>
              </a:ext>
            </a:extLst>
          </p:cNvPr>
          <p:cNvSpPr>
            <a:spLocks noGrp="1"/>
          </p:cNvSpPr>
          <p:nvPr>
            <p:ph type="subTitle" idx="1"/>
          </p:nvPr>
        </p:nvSpPr>
        <p:spPr>
          <a:xfrm>
            <a:off x="609598" y="5427002"/>
            <a:ext cx="9144001" cy="745198"/>
          </a:xfrm>
        </p:spPr>
        <p:txBody>
          <a:bodyPr vert="horz" lIns="91440" tIns="45720" rIns="91440" bIns="45720" rtlCol="0" anchor="t">
            <a:noAutofit/>
          </a:bodyPr>
          <a:lstStyle>
            <a:lvl1pPr>
              <a:defRPr lang="en-US" dirty="0">
                <a:solidFill>
                  <a:schemeClr val="bg2"/>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1"/>
                </a:solidFill>
              </a:defRPr>
            </a:lvl1pPr>
          </a:lstStyle>
          <a:p>
            <a:fld id="{77EA5D59-5512-467D-834D-D04827A6AF83}" type="datetime1">
              <a:rPr lang="en-US" smtClean="0"/>
              <a:pPr/>
              <a:t>11/18/2025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7" name="Freeform: Shape 6">
            <a:extLst>
              <a:ext uri="{FF2B5EF4-FFF2-40B4-BE49-F238E27FC236}">
                <a16:creationId xmlns:a16="http://schemas.microsoft.com/office/drawing/2014/main" id="{50459DEE-913E-5261-4E77-AF3657E3AE0B}"/>
              </a:ext>
            </a:extLst>
          </p:cNvPr>
          <p:cNvSpPr/>
          <p:nvPr/>
        </p:nvSpPr>
        <p:spPr>
          <a:xfrm>
            <a:off x="11250895" y="4648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2F9BC4F-9D44-3587-056B-336E1457A6E2}"/>
              </a:ext>
            </a:extLst>
          </p:cNvPr>
          <p:cNvSpPr/>
          <p:nvPr/>
        </p:nvSpPr>
        <p:spPr>
          <a:xfrm>
            <a:off x="685800" y="4998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09D5EC-E7EA-22BC-7C88-C33F509CB5CF}"/>
              </a:ext>
            </a:extLst>
          </p:cNvPr>
          <p:cNvSpPr/>
          <p:nvPr/>
        </p:nvSpPr>
        <p:spPr>
          <a:xfrm>
            <a:off x="10998565" y="4730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98E9758-F942-96A0-231D-A25933E4CA82}"/>
              </a:ext>
            </a:extLst>
          </p:cNvPr>
          <p:cNvSpPr/>
          <p:nvPr/>
        </p:nvSpPr>
        <p:spPr>
          <a:xfrm>
            <a:off x="10976145" y="4730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366515023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4"/>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1C10CD-8205-284F-2921-9485E7A98F0D}"/>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bg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5DFD7E-DC78-4573-96D7-845D38E0273E}"/>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FCC10B5-4890-B43F-DE24-5200F4E75EEB}"/>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5586E6-D520-6A63-5060-BF06C136BEF5}"/>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bg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solidFill>
                  <a:schemeClr val="bg2"/>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lvl1pPr>
              <a:defRPr>
                <a:solidFill>
                  <a:schemeClr val="bg1"/>
                </a:solidFill>
              </a:defRPr>
            </a:lvl1pPr>
          </a:lstStyle>
          <a:p>
            <a:fld id="{76FC08D9-20DE-421C-BE4E-310427BB699B}" type="datetime1">
              <a:rPr lang="en-US" smtClean="0"/>
              <a:pPr/>
              <a:t>11/18/2025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414899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FADE904-3C65-5E48-6B12-22998C2ADF5E}"/>
              </a:ext>
            </a:extLst>
          </p:cNvPr>
          <p:cNvSpPr/>
          <p:nvPr/>
        </p:nvSpPr>
        <p:spPr>
          <a:xfrm>
            <a:off x="11250895" y="217232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16963C8-87F3-6B42-F30F-1915935FA752}"/>
              </a:ext>
            </a:extLst>
          </p:cNvPr>
          <p:cNvSpPr/>
          <p:nvPr/>
        </p:nvSpPr>
        <p:spPr>
          <a:xfrm>
            <a:off x="685800" y="252281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F0C119A-1D9E-D43F-8A7E-D24C1B551326}"/>
              </a:ext>
            </a:extLst>
          </p:cNvPr>
          <p:cNvSpPr/>
          <p:nvPr/>
        </p:nvSpPr>
        <p:spPr>
          <a:xfrm>
            <a:off x="10998565" y="225475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2018CE4-7594-0746-8B7E-8DEC95CB8822}"/>
              </a:ext>
            </a:extLst>
          </p:cNvPr>
          <p:cNvSpPr/>
          <p:nvPr/>
        </p:nvSpPr>
        <p:spPr>
          <a:xfrm>
            <a:off x="10976145" y="225475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12185" y="685800"/>
            <a:ext cx="9141415" cy="1532788"/>
          </a:xfrm>
        </p:spPr>
        <p:txBody>
          <a:bodyPr anchor="t">
            <a:noAutofit/>
          </a:bodyPr>
          <a:lstStyle>
            <a:lvl1pPr>
              <a:defRPr sz="9000"/>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185" y="2958705"/>
            <a:ext cx="9141415" cy="3213494"/>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marL="914400" indent="0">
              <a:lnSpc>
                <a:spcPct val="150000"/>
              </a:lnSpc>
              <a:buFont typeface="+mj-lt"/>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noAutofit/>
          </a:body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noAutofit/>
          </a:bodyPr>
          <a:lstStyle/>
          <a:p>
            <a:fld id="{4F1AC263-88EE-42CC-B640-B12BA856CF71}" type="datetime1">
              <a:rPr lang="en-US" smtClean="0"/>
              <a:t>11/18/2025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68432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095999" y="685800"/>
            <a:ext cx="5480304" cy="1818050"/>
          </a:xfrm>
        </p:spPr>
        <p:txBody>
          <a:bodyPr anchor="t">
            <a:noAutofit/>
          </a:bodyPr>
          <a:lstStyle>
            <a:lvl1pPr>
              <a:defRPr sz="9000"/>
            </a:lvl1pPr>
          </a:lstStyle>
          <a:p>
            <a:r>
              <a:rPr lang="en-US" dirty="0"/>
              <a:t>Agenda</a:t>
            </a:r>
          </a:p>
        </p:txBody>
      </p:sp>
      <p:sp>
        <p:nvSpPr>
          <p:cNvPr id="11" name="Picture Placeholder 10">
            <a:extLst>
              <a:ext uri="{FF2B5EF4-FFF2-40B4-BE49-F238E27FC236}">
                <a16:creationId xmlns:a16="http://schemas.microsoft.com/office/drawing/2014/main" id="{FAF861DB-D5EF-3FC9-7595-570C8498D757}"/>
              </a:ext>
            </a:extLst>
          </p:cNvPr>
          <p:cNvSpPr>
            <a:spLocks noGrp="1"/>
          </p:cNvSpPr>
          <p:nvPr>
            <p:ph type="pic" sz="quarter" idx="14"/>
          </p:nvPr>
        </p:nvSpPr>
        <p:spPr>
          <a:xfrm>
            <a:off x="0" y="0"/>
            <a:ext cx="5477256" cy="6858000"/>
          </a:xfrm>
          <a:blipFill>
            <a:blip r:embed="rId2">
              <a:alphaModFix amt="60000"/>
            </a:blip>
            <a:stretch>
              <a:fillRect/>
            </a:stretch>
          </a:blipFill>
        </p:spPr>
        <p:txBody>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3189770"/>
            <a:ext cx="5480304" cy="2982429"/>
          </a:xfrm>
        </p:spPr>
        <p:txBody>
          <a:bodyPr anchor="t">
            <a:noAutofit/>
          </a:bodyPr>
          <a:lstStyle>
            <a:lvl1pPr marL="0" indent="0">
              <a:lnSpc>
                <a:spcPct val="150000"/>
              </a:lnSpc>
              <a:buFont typeface="+mj-lt"/>
              <a:buNone/>
              <a:defRPr sz="1800"/>
            </a:lvl1pPr>
            <a:lvl2pPr marL="228600" indent="0">
              <a:lnSpc>
                <a:spcPct val="150000"/>
              </a:lnSpc>
              <a:buFont typeface="+mj-lt"/>
              <a:buNone/>
              <a:defRPr sz="1800"/>
            </a:lvl2pPr>
            <a:lvl3pPr marL="457200" indent="0">
              <a:lnSpc>
                <a:spcPct val="150000"/>
              </a:lnSpc>
              <a:buFont typeface="+mj-lt"/>
              <a:buNone/>
              <a:defRPr sz="1800"/>
            </a:lvl3pPr>
            <a:lvl4pPr marL="685800" indent="0">
              <a:lnSpc>
                <a:spcPct val="150000"/>
              </a:lnSpc>
              <a:buFont typeface="+mj-lt"/>
              <a:buNone/>
              <a:defRPr sz="1800"/>
            </a:lvl4pPr>
            <a:lvl5pPr>
              <a:lnSpc>
                <a:spcPct val="150000"/>
              </a:lnSpc>
              <a:buFont typeface="+mj-lt"/>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79C1A172-F829-D2DE-BDB2-B86E6ACE1886}"/>
              </a:ext>
            </a:extLst>
          </p:cNvPr>
          <p:cNvCxnSpPr>
            <a:cxnSpLocks/>
          </p:cNvCxnSpPr>
          <p:nvPr userDrawn="1"/>
        </p:nvCxnSpPr>
        <p:spPr>
          <a:xfrm>
            <a:off x="6095999" y="2743200"/>
            <a:ext cx="54772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6096000" y="6343955"/>
            <a:ext cx="2985400"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a:noAutofit/>
          </a:bodyPr>
          <a:lstStyle/>
          <a:p>
            <a:fld id="{68A32F6A-E7E2-4607-B207-B787B539B854}" type="datetime1">
              <a:rPr lang="en-US" smtClean="0"/>
              <a:t>11/18/2025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38701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824824"/>
            <a:ext cx="6397753" cy="1527976"/>
          </a:xfrm>
        </p:spPr>
        <p:txBody>
          <a:bodyPr vert="horz" lIns="91440" tIns="45720" rIns="91440" bIns="45720" rtlCol="0" anchor="b">
            <a:no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12647" y="3505200"/>
            <a:ext cx="4568953" cy="1645198"/>
          </a:xfrm>
        </p:spPr>
        <p:txBody>
          <a:bodyPr vert="horz" lIns="91440" tIns="45720" rIns="91440" bIns="45720" rtlCol="0">
            <a:noAutofit/>
          </a:bodyPr>
          <a:lstStyle>
            <a:lvl1pPr>
              <a:defRPr lang="en-US" sz="1400" dirty="0"/>
            </a:lvl1pPr>
            <a:lvl2pPr>
              <a:defRPr lang="en-US" sz="1400"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9467FC12-63BB-4A63-9424-BFBF8E1D71D9}"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889251BE-373D-9B13-B9E2-73DFEBE40118}"/>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698E032-CDEE-AA9B-44A7-CE5EBB6948C0}"/>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C778913-9F6C-8FDD-B123-16048004EC56}"/>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6283179-133D-0E64-C08A-4D59C8B2F9D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Tree>
    <p:extLst>
      <p:ext uri="{BB962C8B-B14F-4D97-AF65-F5344CB8AC3E}">
        <p14:creationId xmlns:p14="http://schemas.microsoft.com/office/powerpoint/2010/main" val="156054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3" cy="365760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181601" y="685800"/>
            <a:ext cx="4572000" cy="36576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BAA7FA5-AD20-4A92-9D35-3CC6CFA49E64}"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9" name="Freeform: Shape 8">
            <a:extLst>
              <a:ext uri="{FF2B5EF4-FFF2-40B4-BE49-F238E27FC236}">
                <a16:creationId xmlns:a16="http://schemas.microsoft.com/office/drawing/2014/main" id="{C662DADE-FB83-6BD4-1D72-E22F0783A67E}"/>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7CD6A0-64A5-5058-DFD2-8DD1FAF7BEEB}"/>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E8E4321-3109-17F5-C530-4108033F07F5}"/>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AD0450-E765-A0E1-7C56-37246411FDD0}"/>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Tree>
    <p:extLst>
      <p:ext uri="{BB962C8B-B14F-4D97-AF65-F5344CB8AC3E}">
        <p14:creationId xmlns:p14="http://schemas.microsoft.com/office/powerpoint/2010/main" val="3170403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05E2B5C-398A-3F2F-4BCC-FFF94D44632F}"/>
              </a:ext>
            </a:extLst>
          </p:cNvPr>
          <p:cNvSpPr/>
          <p:nvPr/>
        </p:nvSpPr>
        <p:spPr>
          <a:xfrm>
            <a:off x="11250895" y="5407944"/>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897460-3A7D-EC5C-76B9-2725193E10AF}"/>
              </a:ext>
            </a:extLst>
          </p:cNvPr>
          <p:cNvSpPr/>
          <p:nvPr/>
        </p:nvSpPr>
        <p:spPr>
          <a:xfrm>
            <a:off x="685800" y="5758439"/>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742E741-698E-A2B8-7BD5-9DE89C610C2F}"/>
              </a:ext>
            </a:extLst>
          </p:cNvPr>
          <p:cNvSpPr/>
          <p:nvPr/>
        </p:nvSpPr>
        <p:spPr>
          <a:xfrm>
            <a:off x="10998565" y="5490376"/>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A04551B-2E70-1734-DA15-F26ABEC9D9D0}"/>
              </a:ext>
            </a:extLst>
          </p:cNvPr>
          <p:cNvSpPr/>
          <p:nvPr/>
        </p:nvSpPr>
        <p:spPr>
          <a:xfrm>
            <a:off x="10976145" y="5490381"/>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685800"/>
            <a:ext cx="3654553" cy="408358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81600" y="685800"/>
            <a:ext cx="6045390" cy="4083579"/>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02AB700-8552-46A0-B700-5DA0068ADBFC}"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38046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85B71F7-9EDC-DB6C-D713-7ACE3A2EADC0}"/>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5842DDA-AD76-0064-2B85-CB145F4CE540}"/>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5E58AC6-620E-20FA-E8F5-375DA2977A43}"/>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A14E2E-5098-2800-A72C-138A5840365C}"/>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685800"/>
            <a:ext cx="3652523" cy="4102460"/>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81600" y="685800"/>
            <a:ext cx="6394703" cy="5455003"/>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A892AD61-D199-4B74-B80B-2001400510FA}"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56241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94DE839-4377-D8CF-B2A4-D0C3E0F49821}"/>
              </a:ext>
            </a:extLst>
          </p:cNvPr>
          <p:cNvSpPr/>
          <p:nvPr/>
        </p:nvSpPr>
        <p:spPr>
          <a:xfrm>
            <a:off x="968457"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tx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A5E5478-C025-8AD6-B7FE-E95C356E887C}"/>
              </a:ext>
            </a:extLst>
          </p:cNvPr>
          <p:cNvSpPr/>
          <p:nvPr/>
        </p:nvSpPr>
        <p:spPr>
          <a:xfrm>
            <a:off x="581245"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tx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EF54C8-1B9C-18F9-4647-D96F1A37BC05}"/>
              </a:ext>
            </a:extLst>
          </p:cNvPr>
          <p:cNvSpPr/>
          <p:nvPr/>
        </p:nvSpPr>
        <p:spPr>
          <a:xfrm>
            <a:off x="718340"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tx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1B42D9-101B-9822-0BAF-F80E962BB4CD}"/>
              </a:ext>
            </a:extLst>
          </p:cNvPr>
          <p:cNvSpPr/>
          <p:nvPr/>
        </p:nvSpPr>
        <p:spPr>
          <a:xfrm>
            <a:off x="696080"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tx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685800"/>
            <a:ext cx="3654554" cy="4550251"/>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181600" y="685800"/>
            <a:ext cx="6394703" cy="5464016"/>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D00D9374-B0AF-43C5-90A8-C409C7D54B55}"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83167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bg>
      <p:bgPr>
        <a:solidFill>
          <a:schemeClr val="bg2"/>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AC2E340-F7F3-5093-0E0A-41015057E720}"/>
              </a:ext>
            </a:extLst>
          </p:cNvPr>
          <p:cNvCxnSpPr/>
          <p:nvPr userDrawn="1"/>
        </p:nvCxnSpPr>
        <p:spPr>
          <a:xfrm>
            <a:off x="5191026" y="2362200"/>
            <a:ext cx="6391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91026" y="685807"/>
            <a:ext cx="6391374" cy="1372001"/>
          </a:xfrm>
        </p:spPr>
        <p:txBody>
          <a:bodyPr anchor="b">
            <a:noAutofit/>
          </a:bodyPr>
          <a:lstStyle>
            <a:lvl1pPr>
              <a:defRPr>
                <a:solidFill>
                  <a:schemeClr val="tx2"/>
                </a:solid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80729" y="2743204"/>
            <a:ext cx="6395573" cy="3428989"/>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5191026" y="6343825"/>
            <a:ext cx="3364903" cy="365125"/>
          </a:xfrm>
        </p:spPr>
        <p:txBody>
          <a:bodyPr>
            <a:noAutofit/>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p:spPr>
        <p:txBody>
          <a:bodyPr>
            <a:noAutofit/>
          </a:bodyPr>
          <a:lstStyle>
            <a:lvl1pPr>
              <a:defRPr>
                <a:solidFill>
                  <a:schemeClr val="tx1"/>
                </a:solidFill>
              </a:defRPr>
            </a:lvl1pPr>
          </a:lstStyle>
          <a:p>
            <a:fld id="{9CBB6888-43ED-4D3A-B8DA-89EF29644561}" type="datetime1">
              <a:rPr lang="en-US" smtClean="0"/>
              <a:pPr/>
              <a:t>11/18/2025</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56089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881EABF-B6BB-1FBF-962C-A6A6C8C2418A}"/>
              </a:ext>
            </a:extLst>
          </p:cNvPr>
          <p:cNvCxnSpPr/>
          <p:nvPr userDrawn="1"/>
        </p:nvCxnSpPr>
        <p:spPr>
          <a:xfrm>
            <a:off x="612647" y="2359152"/>
            <a:ext cx="633679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4"/>
            <a:ext cx="6391374" cy="1371996"/>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3" y="2742645"/>
            <a:ext cx="6391247" cy="3429551"/>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p:spPr>
        <p:txBody>
          <a:bodyPr>
            <a:noAutofit/>
          </a:bodyPr>
          <a:lstStyle/>
          <a:p>
            <a:r>
              <a:rPr lang="en-US"/>
              <a:t>Sample Footer Text</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p:spPr>
        <p:txBody>
          <a:bodyPr>
            <a:noAutofit/>
          </a:bodyPr>
          <a:lstStyle/>
          <a:p>
            <a:fld id="{27C7479B-2077-4468-85E0-F9294B46DEAE}" type="datetime1">
              <a:rPr lang="en-US" smtClean="0"/>
              <a:t>11/18/2025</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p:spPr>
        <p:txBody>
          <a:bodyPr>
            <a:noAutofit/>
          </a:bodyPr>
          <a:lstStyle/>
          <a:p>
            <a:fld id="{AEAA3239-9EA4-4A65-A281-97F994456D9F}" type="slidenum">
              <a:rPr lang="en-US" smtClean="0"/>
              <a:t>‹#›</a:t>
            </a:fld>
            <a:endParaRPr lang="en-US" dirty="0"/>
          </a:p>
        </p:txBody>
      </p:sp>
      <p:sp>
        <p:nvSpPr>
          <p:cNvPr id="4" name="Picture Placeholder 13">
            <a:extLst>
              <a:ext uri="{FF2B5EF4-FFF2-40B4-BE49-F238E27FC236}">
                <a16:creationId xmlns:a16="http://schemas.microsoft.com/office/drawing/2014/main" id="{35EC8126-6431-465A-8AC3-0118DD8825B5}"/>
              </a:ext>
            </a:extLst>
          </p:cNvPr>
          <p:cNvSpPr>
            <a:spLocks noGrp="1"/>
          </p:cNvSpPr>
          <p:nvPr>
            <p:ph type="pic" sz="quarter" idx="13" hasCustomPrompt="1"/>
          </p:nvPr>
        </p:nvSpPr>
        <p:spPr>
          <a:xfrm>
            <a:off x="7631546"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349854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63655" cy="762001"/>
          </a:xfrm>
        </p:spPr>
        <p:txBody>
          <a:bodyPr anchor="b">
            <a:noAutofit/>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1828800"/>
            <a:ext cx="10963656" cy="4343400"/>
          </a:xfrm>
        </p:spPr>
        <p:txBody>
          <a:bodyPr>
            <a:no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B42362D5-E350-46C5-8BB1-F9E806A91933}"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64317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3" y="685800"/>
            <a:ext cx="6858000" cy="1111532"/>
          </a:xfrm>
        </p:spPr>
        <p:txBody>
          <a:bodyPr anchor="b">
            <a:noAutofit/>
          </a:bodyPr>
          <a:lstStyle/>
          <a:p>
            <a:r>
              <a:rPr lang="en-US" dirty="0"/>
              <a:t>Click to edit Master title style</a:t>
            </a:r>
          </a:p>
        </p:txBody>
      </p:sp>
      <p:sp>
        <p:nvSpPr>
          <p:cNvPr id="5" name="Picture Placeholder 10">
            <a:extLst>
              <a:ext uri="{FF2B5EF4-FFF2-40B4-BE49-F238E27FC236}">
                <a16:creationId xmlns:a16="http://schemas.microsoft.com/office/drawing/2014/main" id="{D2B02E8B-EB97-8158-B585-0E0E95CF40CC}"/>
              </a:ext>
            </a:extLst>
          </p:cNvPr>
          <p:cNvSpPr>
            <a:spLocks noGrp="1"/>
          </p:cNvSpPr>
          <p:nvPr>
            <p:ph type="pic" sz="quarter" idx="13" hasCustomPrompt="1"/>
          </p:nvPr>
        </p:nvSpPr>
        <p:spPr>
          <a:xfrm>
            <a:off x="0" y="0"/>
            <a:ext cx="4100267"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3"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4724397" y="6343954"/>
            <a:ext cx="3422906" cy="365125"/>
          </a:xfrm>
        </p:spPr>
        <p:txBody>
          <a:bodyPr>
            <a:noAutofit/>
          </a:bodyPr>
          <a:lstStyle/>
          <a:p>
            <a:r>
              <a:rPr lang="en-US"/>
              <a:t>Sample Footer Text</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p:spPr>
        <p:txBody>
          <a:bodyPr>
            <a:noAutofit/>
          </a:bodyPr>
          <a:lstStyle/>
          <a:p>
            <a:fld id="{28E9021D-675F-4984-8FE0-04DA4F4E22F1}" type="datetime1">
              <a:rPr lang="en-US" smtClean="0"/>
              <a:t>11/18/2025</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62621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6858000" cy="1111532"/>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965960"/>
            <a:ext cx="6858000" cy="420019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p:spPr>
        <p:txBody>
          <a:bodyPr>
            <a:noAutofit/>
          </a:bodyPr>
          <a:lstStyle/>
          <a:p>
            <a:fld id="{A7F72289-EB8A-47CA-A283-A769C9E761BF}" type="datetime1">
              <a:rPr lang="en-US" smtClean="0"/>
              <a:t>11/18/2025</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p:spPr>
        <p:txBody>
          <a:bodyPr>
            <a:noAutofit/>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236223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10400" y="685800"/>
            <a:ext cx="4561665" cy="1371264"/>
          </a:xfrm>
        </p:spPr>
        <p:txBody>
          <a:bodyPr anchor="b">
            <a:noAutofit/>
          </a:bodyPr>
          <a:lstStyle>
            <a:lvl1pPr>
              <a:defRPr sz="5400"/>
            </a:lvl1pPr>
          </a:lstStyle>
          <a:p>
            <a:r>
              <a:rPr lang="en-US" dirty="0"/>
              <a:t>Click to edit Master title style</a:t>
            </a:r>
          </a:p>
        </p:txBody>
      </p:sp>
      <p:sp>
        <p:nvSpPr>
          <p:cNvPr id="12" name="Picture Placeholder 11">
            <a:extLst>
              <a:ext uri="{FF2B5EF4-FFF2-40B4-BE49-F238E27FC236}">
                <a16:creationId xmlns:a16="http://schemas.microsoft.com/office/drawing/2014/main" id="{EEEFBBBB-A526-5A93-34B8-A377087586AE}"/>
              </a:ext>
            </a:extLst>
          </p:cNvPr>
          <p:cNvSpPr>
            <a:spLocks noGrp="1"/>
          </p:cNvSpPr>
          <p:nvPr>
            <p:ph type="pic" sz="quarter" idx="15"/>
          </p:nvPr>
        </p:nvSpPr>
        <p:spPr>
          <a:xfrm>
            <a:off x="1" y="0"/>
            <a:ext cx="6390464"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20736" y="2286000"/>
            <a:ext cx="4561665"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20736" y="6343955"/>
            <a:ext cx="2105099" cy="365125"/>
          </a:xfr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noAutofit/>
          </a:bodyPr>
          <a:lstStyle>
            <a:lvl1pPr>
              <a:defRPr>
                <a:solidFill>
                  <a:schemeClr val="tx1"/>
                </a:solidFill>
                <a:effectLst/>
              </a:defRPr>
            </a:lvl1pPr>
          </a:lstStyle>
          <a:p>
            <a:fld id="{74049900-C118-46F7-B9EF-5F7C1F0005B2}" type="datetime1">
              <a:rPr lang="en-US" smtClean="0"/>
              <a:t>11/18/2025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04669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72002" cy="1371264"/>
          </a:xfrm>
        </p:spPr>
        <p:txBody>
          <a:bodyPr anchor="b">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09599" y="2286000"/>
            <a:ext cx="4561666" cy="388620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5">
            <a:extLst>
              <a:ext uri="{FF2B5EF4-FFF2-40B4-BE49-F238E27FC236}">
                <a16:creationId xmlns:a16="http://schemas.microsoft.com/office/drawing/2014/main" id="{3C6055EC-0CB7-A026-AE8C-74A36F768BEB}"/>
              </a:ext>
            </a:extLst>
          </p:cNvPr>
          <p:cNvSpPr>
            <a:spLocks noGrp="1"/>
          </p:cNvSpPr>
          <p:nvPr>
            <p:ph type="ftr" sz="quarter" idx="11"/>
          </p:nvPr>
        </p:nvSpPr>
        <p:spPr>
          <a:xfrm>
            <a:off x="609599" y="6343955"/>
            <a:ext cx="2105099" cy="365125"/>
          </a:xfrm>
        </p:spPr>
        <p:txBody>
          <a:bodyPr>
            <a:noAutofit/>
          </a:bodyPr>
          <a:lstStyle/>
          <a:p>
            <a:r>
              <a:rPr lang="en-US"/>
              <a:t>Sample Footer Text</a:t>
            </a:r>
          </a:p>
        </p:txBody>
      </p:sp>
      <p:sp>
        <p:nvSpPr>
          <p:cNvPr id="13" name="Date Placeholder 4">
            <a:extLst>
              <a:ext uri="{FF2B5EF4-FFF2-40B4-BE49-F238E27FC236}">
                <a16:creationId xmlns:a16="http://schemas.microsoft.com/office/drawing/2014/main" id="{AE86096B-57D4-1243-A86D-1D5E7DC3A755}"/>
              </a:ext>
            </a:extLst>
          </p:cNvPr>
          <p:cNvSpPr>
            <a:spLocks noGrp="1"/>
          </p:cNvSpPr>
          <p:nvPr>
            <p:ph type="dt" sz="half" idx="10"/>
          </p:nvPr>
        </p:nvSpPr>
        <p:spPr>
          <a:xfrm>
            <a:off x="2963930" y="6343955"/>
            <a:ext cx="1772029" cy="365125"/>
          </a:xfrm>
        </p:spPr>
        <p:txBody>
          <a:bodyPr>
            <a:noAutofit/>
          </a:bodyPr>
          <a:lstStyle>
            <a:lvl1pPr>
              <a:defRPr>
                <a:solidFill>
                  <a:schemeClr val="tx1"/>
                </a:solidFill>
                <a:effectLst/>
              </a:defRPr>
            </a:lvl1pPr>
          </a:lstStyle>
          <a:p>
            <a:fld id="{74049900-C118-46F7-B9EF-5F7C1F0005B2}" type="datetime1">
              <a:rPr lang="en-US" smtClean="0"/>
              <a:t>11/18/2025</a:t>
            </a:fld>
            <a:endParaRPr lang="en-US"/>
          </a:p>
        </p:txBody>
      </p:sp>
      <p:sp>
        <p:nvSpPr>
          <p:cNvPr id="15" name="Slide Number Placeholder 6">
            <a:extLst>
              <a:ext uri="{FF2B5EF4-FFF2-40B4-BE49-F238E27FC236}">
                <a16:creationId xmlns:a16="http://schemas.microsoft.com/office/drawing/2014/main" id="{A98A8E55-200E-96B4-1462-6DA457A20CE9}"/>
              </a:ext>
            </a:extLst>
          </p:cNvPr>
          <p:cNvSpPr>
            <a:spLocks noGrp="1"/>
          </p:cNvSpPr>
          <p:nvPr>
            <p:ph type="sldNum" sz="quarter" idx="12"/>
          </p:nvPr>
        </p:nvSpPr>
        <p:spPr>
          <a:xfrm>
            <a:off x="4735959" y="6343955"/>
            <a:ext cx="429207" cy="365125"/>
          </a:xfrm>
        </p:spPr>
        <p:txBody>
          <a:bodyPr>
            <a:noAutofit/>
          </a:bodyPr>
          <a:lstStyle/>
          <a:p>
            <a:fld id="{AEAA3239-9EA4-4A65-A281-97F994456D9F}" type="slidenum">
              <a:rPr lang="en-US" smtClean="0"/>
              <a:t>‹#›</a:t>
            </a:fld>
            <a:endParaRPr lang="en-US"/>
          </a:p>
        </p:txBody>
      </p:sp>
      <p:sp>
        <p:nvSpPr>
          <p:cNvPr id="3" name="Picture Placeholder 11">
            <a:extLst>
              <a:ext uri="{FF2B5EF4-FFF2-40B4-BE49-F238E27FC236}">
                <a16:creationId xmlns:a16="http://schemas.microsoft.com/office/drawing/2014/main" id="{48233842-32AB-C53C-CA20-8101D4E63DC5}"/>
              </a:ext>
            </a:extLst>
          </p:cNvPr>
          <p:cNvSpPr>
            <a:spLocks noGrp="1"/>
          </p:cNvSpPr>
          <p:nvPr>
            <p:ph type="pic" sz="quarter" idx="15"/>
          </p:nvPr>
        </p:nvSpPr>
        <p:spPr>
          <a:xfrm>
            <a:off x="5801536" y="0"/>
            <a:ext cx="6390464"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947045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4" y="687787"/>
            <a:ext cx="3363259" cy="1993392"/>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1" y="2880360"/>
            <a:ext cx="3363259" cy="327461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343955"/>
            <a:ext cx="2012061"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a:noAutofit/>
          </a:bodyPr>
          <a:lstStyle/>
          <a:p>
            <a:fld id="{0B4A3A31-ACEE-4A00-9ED7-D579651BDB0B}" type="datetime1">
              <a:rPr lang="en-US" smtClean="0"/>
              <a:t>11/18/2025</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3184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8" y="685800"/>
            <a:ext cx="3364992" cy="1996301"/>
          </a:xfrm>
        </p:spPr>
        <p:txBody>
          <a:bodyPr anchor="b">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5698" y="2880360"/>
            <a:ext cx="3364992" cy="3234856"/>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8">
            <a:extLst>
              <a:ext uri="{FF2B5EF4-FFF2-40B4-BE49-F238E27FC236}">
                <a16:creationId xmlns:a16="http://schemas.microsoft.com/office/drawing/2014/main" id="{C119522C-433C-CA02-AD5B-2ABB39A41622}"/>
              </a:ext>
            </a:extLst>
          </p:cNvPr>
          <p:cNvSpPr>
            <a:spLocks noGrp="1"/>
          </p:cNvSpPr>
          <p:nvPr>
            <p:ph type="ftr" sz="quarter" idx="16"/>
          </p:nvPr>
        </p:nvSpPr>
        <p:spPr>
          <a:xfrm>
            <a:off x="615698" y="6343955"/>
            <a:ext cx="2012061" cy="365125"/>
          </a:xfrm>
        </p:spPr>
        <p:txBody>
          <a:bodyPr>
            <a:noAutofit/>
          </a:bodyPr>
          <a:lstStyle/>
          <a:p>
            <a:r>
              <a:rPr lang="en-US"/>
              <a:t>Sample Footer Text</a:t>
            </a:r>
            <a:endParaRPr lang="en-US" dirty="0"/>
          </a:p>
        </p:txBody>
      </p:sp>
      <p:sp>
        <p:nvSpPr>
          <p:cNvPr id="7" name="Date Placeholder 3">
            <a:extLst>
              <a:ext uri="{FF2B5EF4-FFF2-40B4-BE49-F238E27FC236}">
                <a16:creationId xmlns:a16="http://schemas.microsoft.com/office/drawing/2014/main" id="{E76C67AD-99A1-8DF0-C332-BB3E0C537172}"/>
              </a:ext>
            </a:extLst>
          </p:cNvPr>
          <p:cNvSpPr>
            <a:spLocks noGrp="1"/>
          </p:cNvSpPr>
          <p:nvPr>
            <p:ph type="dt" sz="half" idx="15"/>
          </p:nvPr>
        </p:nvSpPr>
        <p:spPr>
          <a:xfrm>
            <a:off x="2627759" y="6343955"/>
            <a:ext cx="922372" cy="365125"/>
          </a:xfrm>
        </p:spPr>
        <p:txBody>
          <a:bodyPr>
            <a:noAutofit/>
          </a:bodyPr>
          <a:lstStyle/>
          <a:p>
            <a:fld id="{0B4A3A31-ACEE-4A00-9ED7-D579651BDB0B}" type="datetime1">
              <a:rPr lang="en-US" smtClean="0"/>
              <a:t>11/18/2025</a:t>
            </a:fld>
            <a:endParaRPr lang="en-US" dirty="0"/>
          </a:p>
        </p:txBody>
      </p:sp>
      <p:sp>
        <p:nvSpPr>
          <p:cNvPr id="13" name="Slide Number Placeholder 9">
            <a:extLst>
              <a:ext uri="{FF2B5EF4-FFF2-40B4-BE49-F238E27FC236}">
                <a16:creationId xmlns:a16="http://schemas.microsoft.com/office/drawing/2014/main" id="{C8D2CF7B-FF7A-7960-DB96-2B1846DA41A0}"/>
              </a:ext>
            </a:extLst>
          </p:cNvPr>
          <p:cNvSpPr>
            <a:spLocks noGrp="1"/>
          </p:cNvSpPr>
          <p:nvPr>
            <p:ph type="sldNum" sz="quarter" idx="17"/>
          </p:nvPr>
        </p:nvSpPr>
        <p:spPr>
          <a:xfrm>
            <a:off x="3550131" y="6343955"/>
            <a:ext cx="429207" cy="365125"/>
          </a:xfrm>
        </p:spPr>
        <p:txBody>
          <a:bodyPr>
            <a:noAutofit/>
          </a:bodyPr>
          <a:lstStyle/>
          <a:p>
            <a:fld id="{AEAA3239-9EA4-4A65-A281-97F994456D9F}" type="slidenum">
              <a:rPr lang="en-US" smtClean="0"/>
              <a:t>‹#›</a:t>
            </a:fld>
            <a:endParaRPr lang="en-US"/>
          </a:p>
        </p:txBody>
      </p:sp>
      <p:sp>
        <p:nvSpPr>
          <p:cNvPr id="4" name="Picture Placeholder 10">
            <a:extLst>
              <a:ext uri="{FF2B5EF4-FFF2-40B4-BE49-F238E27FC236}">
                <a16:creationId xmlns:a16="http://schemas.microsoft.com/office/drawing/2014/main" id="{B08A763A-F1F9-D459-6C34-397656627599}"/>
              </a:ext>
            </a:extLst>
          </p:cNvPr>
          <p:cNvSpPr>
            <a:spLocks noGrp="1"/>
          </p:cNvSpPr>
          <p:nvPr>
            <p:ph type="pic" sz="quarter" idx="13" hasCustomPrompt="1"/>
          </p:nvPr>
        </p:nvSpPr>
        <p:spPr>
          <a:xfrm>
            <a:off x="4607856" y="0"/>
            <a:ext cx="7584144"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218196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39200" y="685800"/>
            <a:ext cx="2748115" cy="2743200"/>
          </a:xfrm>
          <a:noFill/>
        </p:spPr>
        <p:txBody>
          <a:bodyPr anchor="t">
            <a:noAutofit/>
          </a:bodyPr>
          <a:lstStyle/>
          <a:p>
            <a:r>
              <a:rPr lang="en-US" dirty="0"/>
              <a:t>Click to edit Master title style</a:t>
            </a:r>
          </a:p>
        </p:txBody>
      </p:sp>
      <p:sp>
        <p:nvSpPr>
          <p:cNvPr id="4" name="Picture Placeholder 3">
            <a:extLst>
              <a:ext uri="{FF2B5EF4-FFF2-40B4-BE49-F238E27FC236}">
                <a16:creationId xmlns:a16="http://schemas.microsoft.com/office/drawing/2014/main" id="{5487E718-4223-B4DB-C92A-99E891E642B8}"/>
              </a:ext>
            </a:extLst>
          </p:cNvPr>
          <p:cNvSpPr>
            <a:spLocks noGrp="1"/>
          </p:cNvSpPr>
          <p:nvPr>
            <p:ph type="pic" sz="quarter" idx="15"/>
          </p:nvPr>
        </p:nvSpPr>
        <p:spPr>
          <a:xfrm>
            <a:off x="0" y="0"/>
            <a:ext cx="8229600" cy="68580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39200" y="3703320"/>
            <a:ext cx="2743201" cy="2476061"/>
          </a:xfrm>
          <a:noFill/>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39200" y="6343955"/>
            <a:ext cx="1404460" cy="365125"/>
          </a:xfrm>
          <a:noFill/>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a:noFill/>
        </p:spPr>
        <p:txBody>
          <a:bodyPr>
            <a:noAutofit/>
          </a:bodyPr>
          <a:lstStyle>
            <a:lvl1pPr>
              <a:defRPr>
                <a:solidFill>
                  <a:schemeClr val="tx1"/>
                </a:solidFill>
                <a:effectLst/>
              </a:defRPr>
            </a:lvl1pPr>
          </a:lstStyle>
          <a:p>
            <a:fld id="{FAD7B7F7-7F90-4F0B-A996-5443656EFF4A}" type="datetime1">
              <a:rPr lang="en-US" smtClean="0"/>
              <a:t>11/18/2025</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noFill/>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16954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685800"/>
            <a:ext cx="2748114" cy="2743200"/>
          </a:xfrm>
        </p:spPr>
        <p:txBody>
          <a:bodyPr anchor="t">
            <a:noAutofit/>
          </a:bodyPr>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6691" y="3703320"/>
            <a:ext cx="2743200" cy="247606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5">
            <a:extLst>
              <a:ext uri="{FF2B5EF4-FFF2-40B4-BE49-F238E27FC236}">
                <a16:creationId xmlns:a16="http://schemas.microsoft.com/office/drawing/2014/main" id="{644F6AEF-CB45-AC6F-F205-7AB277670F4E}"/>
              </a:ext>
            </a:extLst>
          </p:cNvPr>
          <p:cNvSpPr>
            <a:spLocks noGrp="1"/>
          </p:cNvSpPr>
          <p:nvPr>
            <p:ph type="ftr" sz="quarter" idx="11"/>
          </p:nvPr>
        </p:nvSpPr>
        <p:spPr>
          <a:xfrm>
            <a:off x="615697" y="6343955"/>
            <a:ext cx="1404460" cy="365125"/>
          </a:xfrm>
        </p:spPr>
        <p:txBody>
          <a:bodyPr>
            <a:noAutofit/>
          </a:bodyPr>
          <a:lstStyle/>
          <a:p>
            <a:r>
              <a:rPr lang="en-US"/>
              <a:t>Sample Footer Text</a:t>
            </a:r>
            <a:endParaRPr lang="en-US" dirty="0"/>
          </a:p>
        </p:txBody>
      </p:sp>
      <p:sp>
        <p:nvSpPr>
          <p:cNvPr id="14" name="Date Placeholder 4">
            <a:extLst>
              <a:ext uri="{FF2B5EF4-FFF2-40B4-BE49-F238E27FC236}">
                <a16:creationId xmlns:a16="http://schemas.microsoft.com/office/drawing/2014/main" id="{980DDA2F-B408-A7AF-463F-3F6ED55C1A9C}"/>
              </a:ext>
            </a:extLst>
          </p:cNvPr>
          <p:cNvSpPr>
            <a:spLocks noGrp="1"/>
          </p:cNvSpPr>
          <p:nvPr>
            <p:ph type="dt" sz="half" idx="10"/>
          </p:nvPr>
        </p:nvSpPr>
        <p:spPr>
          <a:xfrm>
            <a:off x="2069019" y="6343955"/>
            <a:ext cx="854573" cy="365125"/>
          </a:xfrm>
        </p:spPr>
        <p:txBody>
          <a:bodyPr>
            <a:noAutofit/>
          </a:bodyPr>
          <a:lstStyle>
            <a:lvl1pPr>
              <a:defRPr>
                <a:solidFill>
                  <a:schemeClr val="tx1"/>
                </a:solidFill>
                <a:effectLst/>
              </a:defRPr>
            </a:lvl1pPr>
          </a:lstStyle>
          <a:p>
            <a:fld id="{FAD7B7F7-7F90-4F0B-A996-5443656EFF4A}" type="datetime1">
              <a:rPr lang="en-US" smtClean="0"/>
              <a:t>11/18/2025</a:t>
            </a:fld>
            <a:endParaRPr lang="en-US" dirty="0"/>
          </a:p>
        </p:txBody>
      </p:sp>
      <p:sp>
        <p:nvSpPr>
          <p:cNvPr id="16" name="Slide Number Placeholder 6">
            <a:extLst>
              <a:ext uri="{FF2B5EF4-FFF2-40B4-BE49-F238E27FC236}">
                <a16:creationId xmlns:a16="http://schemas.microsoft.com/office/drawing/2014/main" id="{9C6A3F52-E7A3-B732-2650-C47F8BE25FF4}"/>
              </a:ext>
            </a:extLst>
          </p:cNvPr>
          <p:cNvSpPr>
            <a:spLocks noGrp="1"/>
          </p:cNvSpPr>
          <p:nvPr>
            <p:ph type="sldNum" sz="quarter" idx="12"/>
          </p:nvPr>
        </p:nvSpPr>
        <p:spPr>
          <a:xfrm>
            <a:off x="2923593" y="6343955"/>
            <a:ext cx="429207" cy="365125"/>
          </a:xfrm>
        </p:spPr>
        <p:txBody>
          <a:bodyPr>
            <a:noAutofit/>
          </a:bodyPr>
          <a:lstStyle/>
          <a:p>
            <a:fld id="{AEAA3239-9EA4-4A65-A281-97F994456D9F}" type="slidenum">
              <a:rPr lang="en-US" smtClean="0"/>
              <a:t>‹#›</a:t>
            </a:fld>
            <a:endParaRPr lang="en-US"/>
          </a:p>
        </p:txBody>
      </p:sp>
      <p:sp>
        <p:nvSpPr>
          <p:cNvPr id="5" name="Picture Placeholder 3">
            <a:extLst>
              <a:ext uri="{FF2B5EF4-FFF2-40B4-BE49-F238E27FC236}">
                <a16:creationId xmlns:a16="http://schemas.microsoft.com/office/drawing/2014/main" id="{80894EEF-95B5-F8FE-9FBB-D5DFD413C066}"/>
              </a:ext>
            </a:extLst>
          </p:cNvPr>
          <p:cNvSpPr>
            <a:spLocks noGrp="1"/>
          </p:cNvSpPr>
          <p:nvPr>
            <p:ph type="pic" sz="quarter" idx="15"/>
          </p:nvPr>
        </p:nvSpPr>
        <p:spPr>
          <a:xfrm>
            <a:off x="3962400" y="0"/>
            <a:ext cx="8229600"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4261154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4343400"/>
            <a:ext cx="4019522" cy="1159931"/>
          </a:xfrm>
        </p:spPr>
        <p:txBody>
          <a:bodyPr anchor="t">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0E0CE544-3552-FE00-5B00-942E522A2A5A}"/>
              </a:ext>
            </a:extLst>
          </p:cNvPr>
          <p:cNvSpPr>
            <a:spLocks noGrp="1"/>
          </p:cNvSpPr>
          <p:nvPr>
            <p:ph type="pic" sz="quarter" idx="15"/>
          </p:nvPr>
        </p:nvSpPr>
        <p:spPr>
          <a:xfrm>
            <a:off x="0" y="0"/>
            <a:ext cx="12192000" cy="3886200"/>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81600" y="4343400"/>
            <a:ext cx="6400800" cy="1159931"/>
          </a:xfrm>
        </p:spPr>
        <p:txBody>
          <a:bodyPr vert="horz" lIns="91440" tIns="45720" rIns="91440" bIns="45720" rtlCol="0">
            <a:noAutofit/>
          </a:bodyPr>
          <a:lstStyle>
            <a:lvl1pPr marL="0" indent="0">
              <a:buNone/>
              <a:defRPr lang="en-US" sz="1400" dirty="0"/>
            </a:lvl1pPr>
            <a:lvl2pPr marL="228600" indent="0">
              <a:buNone/>
              <a:defRPr lang="en-US" sz="1400" dirty="0"/>
            </a:lvl2pPr>
            <a:lvl3pPr marL="457200" indent="0">
              <a:buNone/>
              <a:defRPr lang="en-US" sz="14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2086C921-50A5-4289-8B96-30101E64A548}" type="datetime1">
              <a:rPr lang="en-US" smtClean="0"/>
              <a:t>11/18/2025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486011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3886200"/>
            <a:ext cx="3044954" cy="2245126"/>
          </a:xfrm>
        </p:spPr>
        <p:txBody>
          <a:bodyPr anchor="b">
            <a:noAutofit/>
          </a:bodyPr>
          <a:lstStyle>
            <a:lvl1pPr>
              <a:defRPr sz="54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a:blip r:embed="rId2">
              <a:alphaModFix amt="6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67200" y="3886200"/>
            <a:ext cx="7315199" cy="2245127"/>
          </a:xfrm>
        </p:spPr>
        <p:txBody>
          <a:bodyPr vert="horz" lIns="91440" tIns="45720" rIns="91440" bIns="45720" rtlCol="0">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1B948B66-4D7B-4FF2-9F42-B85226272225}" type="datetime1">
              <a:rPr lang="en-US" smtClean="0"/>
              <a:t>11/18/2025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9866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chemeClr val="tx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C6C0090-085A-1FB3-B3B7-D8DA73A125FE}"/>
              </a:ext>
            </a:extLst>
          </p:cNvPr>
          <p:cNvSpPr>
            <a:spLocks noGrp="1"/>
          </p:cNvSpPr>
          <p:nvPr>
            <p:ph type="ctrTitle"/>
          </p:nvPr>
        </p:nvSpPr>
        <p:spPr>
          <a:xfrm>
            <a:off x="614172" y="4419600"/>
            <a:ext cx="10963657" cy="1352245"/>
          </a:xfrm>
        </p:spPr>
        <p:txBody>
          <a:bodyPr vert="horz" lIns="91440" tIns="45720" rIns="91440" bIns="45720" rtlCol="0" anchor="b">
            <a:noAutofit/>
          </a:bodyPr>
          <a:lstStyle>
            <a:lvl1pPr>
              <a:defRPr lang="en-US" sz="7000" dirty="0">
                <a:solidFill>
                  <a:schemeClr val="bg2"/>
                </a:solidFill>
              </a:defRPr>
            </a:lvl1pPr>
          </a:lstStyle>
          <a:p>
            <a:pPr lvl="0"/>
            <a:r>
              <a:rPr lang="en-US" dirty="0"/>
              <a:t>Click to edit Master title style</a:t>
            </a:r>
          </a:p>
        </p:txBody>
      </p:sp>
      <p:sp>
        <p:nvSpPr>
          <p:cNvPr id="10" name="Subtitle 2">
            <a:extLst>
              <a:ext uri="{FF2B5EF4-FFF2-40B4-BE49-F238E27FC236}">
                <a16:creationId xmlns:a16="http://schemas.microsoft.com/office/drawing/2014/main" id="{76834447-947D-F9FA-98D1-8BF0FC477ABA}"/>
              </a:ext>
            </a:extLst>
          </p:cNvPr>
          <p:cNvSpPr>
            <a:spLocks noGrp="1"/>
          </p:cNvSpPr>
          <p:nvPr>
            <p:ph type="subTitle" idx="1"/>
          </p:nvPr>
        </p:nvSpPr>
        <p:spPr>
          <a:xfrm>
            <a:off x="614172" y="5943600"/>
            <a:ext cx="10963657" cy="609600"/>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5" name="Picture Placeholder 14">
            <a:extLst>
              <a:ext uri="{FF2B5EF4-FFF2-40B4-BE49-F238E27FC236}">
                <a16:creationId xmlns:a16="http://schemas.microsoft.com/office/drawing/2014/main" id="{2573ACD2-30C7-6922-D14F-66F23CBA3774}"/>
              </a:ext>
            </a:extLst>
          </p:cNvPr>
          <p:cNvSpPr>
            <a:spLocks noGrp="1"/>
          </p:cNvSpPr>
          <p:nvPr>
            <p:ph type="pic" sz="quarter" idx="17"/>
          </p:nvPr>
        </p:nvSpPr>
        <p:spPr>
          <a:xfrm>
            <a:off x="0" y="0"/>
            <a:ext cx="12192000" cy="4114800"/>
          </a:xfrm>
          <a:blipFill>
            <a:blip r:embed="rId2">
              <a:alphaModFix amt="60000"/>
            </a:blip>
            <a:stretch>
              <a:fillRect/>
            </a:stretch>
          </a:blipFill>
        </p:spPr>
        <p:txBody>
          <a:bodyPr/>
          <a:lstStyle/>
          <a:p>
            <a:endParaRPr lang="en-US" dirty="0"/>
          </a:p>
        </p:txBody>
      </p:sp>
    </p:spTree>
    <p:extLst>
      <p:ext uri="{BB962C8B-B14F-4D97-AF65-F5344CB8AC3E}">
        <p14:creationId xmlns:p14="http://schemas.microsoft.com/office/powerpoint/2010/main" val="2309385213"/>
      </p:ext>
    </p:extLst>
  </p:cSld>
  <p:clrMapOvr>
    <a:masterClrMapping/>
  </p:clrMapOvr>
  <p:hf sldNum="0" hdr="0" ft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3044954" cy="2035724"/>
          </a:xfrm>
        </p:spPr>
        <p:txBody>
          <a:bodyPr anchor="t">
            <a:no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59158" y="685800"/>
            <a:ext cx="7315199" cy="2014665"/>
          </a:xfrm>
        </p:spPr>
        <p:txBody>
          <a:bodyPr vert="horz" lIns="91440" tIns="45720" rIns="91440" bIns="45720" rtlCol="0" anchor="b">
            <a:noAutofit/>
          </a:bodyPr>
          <a:lstStyle>
            <a:lvl1pPr marL="0" indent="0">
              <a:buNone/>
              <a:defRPr lang="en-US" sz="1400" b="0" i="0" dirty="0">
                <a:latin typeface="+mn-lt"/>
              </a:defRPr>
            </a:lvl1pPr>
            <a:lvl2pPr marL="228600" indent="0">
              <a:buNone/>
              <a:defRPr lang="en-US" sz="1400" b="0" i="0" dirty="0">
                <a:latin typeface="+mn-lt"/>
              </a:defRPr>
            </a:lvl2pPr>
            <a:lvl3pPr marL="457200" indent="0">
              <a:buNone/>
              <a:defRPr lang="en-US" sz="1400" b="0" i="0" dirty="0">
                <a:latin typeface="+mn-lt"/>
              </a:defRPr>
            </a:lvl3pPr>
            <a:lvl4pPr marL="685800" indent="0">
              <a:buNone/>
              <a:defRPr lang="en-US" sz="1400" b="0" i="0" dirty="0">
                <a:latin typeface="+mn-lt"/>
              </a:defRPr>
            </a:lvl4pPr>
            <a:lvl5pPr marL="914400" indent="0">
              <a:buNone/>
              <a:defRPr lang="en-US" sz="1400" b="0" i="0" dirty="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2896372"/>
            <a:ext cx="2791027" cy="365125"/>
          </a:xfrm>
        </p:spPr>
        <p:txBody>
          <a:bodyPr>
            <a:noAutofit/>
          </a:bodyPr>
          <a:lstStyle/>
          <a:p>
            <a:r>
              <a:rPr lang="en-US"/>
              <a:t>Sample Footer Text</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565894" y="2896372"/>
            <a:ext cx="1559379" cy="365125"/>
          </a:xfrm>
        </p:spPr>
        <p:txBody>
          <a:bodyPr>
            <a:noAutofit/>
          </a:bodyPr>
          <a:lstStyle/>
          <a:p>
            <a:fld id="{6D1D18D0-7308-42C5-B784-8892F327ABD3}" type="datetime1">
              <a:rPr lang="en-US" smtClean="0"/>
              <a:t>11/18/2025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2896372"/>
            <a:ext cx="429207" cy="365125"/>
          </a:xfrm>
        </p:spPr>
        <p:txBody>
          <a:bodyPr>
            <a:noAutofit/>
          </a:bodyPr>
          <a:lstStyle/>
          <a:p>
            <a:fld id="{AEAA3239-9EA4-4A65-A281-97F994456D9F}" type="slidenum">
              <a:rPr lang="en-US" smtClean="0"/>
              <a:t>‹#›</a:t>
            </a:fld>
            <a:endParaRPr lang="en-US"/>
          </a:p>
        </p:txBody>
      </p:sp>
      <p:sp>
        <p:nvSpPr>
          <p:cNvPr id="3" name="Picture Placeholder 10">
            <a:extLst>
              <a:ext uri="{FF2B5EF4-FFF2-40B4-BE49-F238E27FC236}">
                <a16:creationId xmlns:a16="http://schemas.microsoft.com/office/drawing/2014/main" id="{4178283B-8F20-CAA0-928D-318B857F9592}"/>
              </a:ext>
            </a:extLst>
          </p:cNvPr>
          <p:cNvSpPr>
            <a:spLocks noGrp="1"/>
          </p:cNvSpPr>
          <p:nvPr>
            <p:ph type="pic" sz="quarter" idx="13" hasCustomPrompt="1"/>
          </p:nvPr>
        </p:nvSpPr>
        <p:spPr>
          <a:xfrm>
            <a:off x="-1" y="3414669"/>
            <a:ext cx="12192000" cy="3443331"/>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4207672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8"/>
            <a:ext cx="5483353" cy="1388318"/>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8" y="2651760"/>
            <a:ext cx="5483352" cy="352185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4AB12E0E-A617-768A-7E0E-472481185B12}"/>
              </a:ext>
            </a:extLst>
          </p:cNvPr>
          <p:cNvSpPr>
            <a:spLocks noGrp="1"/>
          </p:cNvSpPr>
          <p:nvPr>
            <p:ph type="pic" sz="quarter" idx="18"/>
          </p:nvPr>
        </p:nvSpPr>
        <p:spPr>
          <a:xfrm>
            <a:off x="6717792" y="685807"/>
            <a:ext cx="4864608" cy="5486377"/>
          </a:xfrm>
          <a:blipFill>
            <a:blip r:embed="rId2">
              <a:alphaModFix amt="60000"/>
            </a:blip>
            <a:stretch>
              <a:fillRect/>
            </a:stretch>
          </a:blipFill>
        </p:spPr>
        <p:txBody>
          <a:bodyPr/>
          <a:lstStyle/>
          <a:p>
            <a:endParaRPr lang="en-US"/>
          </a:p>
        </p:txBody>
      </p:sp>
      <p:cxnSp>
        <p:nvCxnSpPr>
          <p:cNvPr id="3" name="Straight Connector 2">
            <a:extLst>
              <a:ext uri="{FF2B5EF4-FFF2-40B4-BE49-F238E27FC236}">
                <a16:creationId xmlns:a16="http://schemas.microsoft.com/office/drawing/2014/main" id="{EC1D70B4-629A-1A3A-D1BB-D35C3AED4BAD}"/>
              </a:ext>
            </a:extLst>
          </p:cNvPr>
          <p:cNvCxnSpPr>
            <a:cxnSpLocks/>
          </p:cNvCxnSpPr>
          <p:nvPr userDrawn="1"/>
        </p:nvCxnSpPr>
        <p:spPr>
          <a:xfrm>
            <a:off x="609600" y="236222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8F922763-A12B-44C2-4F2D-AAD3B317EC9A}"/>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11" name="Date Placeholder 6">
            <a:extLst>
              <a:ext uri="{FF2B5EF4-FFF2-40B4-BE49-F238E27FC236}">
                <a16:creationId xmlns:a16="http://schemas.microsoft.com/office/drawing/2014/main" id="{88D44AB0-B4BD-5097-DB6C-0B96B75B1DA6}"/>
              </a:ext>
            </a:extLst>
          </p:cNvPr>
          <p:cNvSpPr>
            <a:spLocks noGrp="1"/>
          </p:cNvSpPr>
          <p:nvPr>
            <p:ph type="dt" sz="half" idx="19"/>
          </p:nvPr>
        </p:nvSpPr>
        <p:spPr>
          <a:xfrm>
            <a:off x="8893929" y="6343955"/>
            <a:ext cx="2202644" cy="365125"/>
          </a:xfrm>
        </p:spPr>
        <p:txBody>
          <a:bodyPr>
            <a:noAutofit/>
          </a:bodyPr>
          <a:lstStyle/>
          <a:p>
            <a:fld id="{5888334B-5C34-4E7E-A4B0-3A19575F6DD8}" type="datetime1">
              <a:rPr lang="en-US" smtClean="0"/>
              <a:t>11/18/2025</a:t>
            </a:fld>
            <a:endParaRPr lang="en-US" dirty="0"/>
          </a:p>
        </p:txBody>
      </p:sp>
      <p:sp>
        <p:nvSpPr>
          <p:cNvPr id="14" name="Slide Number Placeholder 8">
            <a:extLst>
              <a:ext uri="{FF2B5EF4-FFF2-40B4-BE49-F238E27FC236}">
                <a16:creationId xmlns:a16="http://schemas.microsoft.com/office/drawing/2014/main" id="{8EA9CC9C-E71E-C316-0680-F4BD6EDC87C1}"/>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35233409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9753" cy="898525"/>
          </a:xfrm>
        </p:spPr>
        <p:txBody>
          <a:bodyPr anchor="b">
            <a:noAutofit/>
          </a:bodyPr>
          <a:lstStyle/>
          <a:p>
            <a:r>
              <a:rPr lang="en-US" dirty="0"/>
              <a:t>Click to edit Master title style</a:t>
            </a:r>
          </a:p>
        </p:txBody>
      </p:sp>
      <p:cxnSp>
        <p:nvCxnSpPr>
          <p:cNvPr id="7" name="Straight Connector 6">
            <a:extLst>
              <a:ext uri="{FF2B5EF4-FFF2-40B4-BE49-F238E27FC236}">
                <a16:creationId xmlns:a16="http://schemas.microsoft.com/office/drawing/2014/main" id="{54E15E62-FEF2-298A-EC8D-72D59188CB27}"/>
              </a:ext>
            </a:extLst>
          </p:cNvPr>
          <p:cNvCxnSpPr>
            <a:cxnSpLocks/>
          </p:cNvCxnSpPr>
          <p:nvPr userDrawn="1"/>
        </p:nvCxnSpPr>
        <p:spPr>
          <a:xfrm>
            <a:off x="609600" y="1905000"/>
            <a:ext cx="109728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9600" y="2286012"/>
            <a:ext cx="5479474" cy="298765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C4892D5B-0772-8929-54F9-AA16EED38E2B}"/>
              </a:ext>
            </a:extLst>
          </p:cNvPr>
          <p:cNvSpPr>
            <a:spLocks noGrp="1"/>
          </p:cNvSpPr>
          <p:nvPr>
            <p:ph type="pic" sz="quarter" idx="18"/>
          </p:nvPr>
        </p:nvSpPr>
        <p:spPr>
          <a:xfrm>
            <a:off x="6715575" y="2285301"/>
            <a:ext cx="4863778" cy="3886188"/>
          </a:xfrm>
          <a:blipFill>
            <a:blip r:embed="rId2">
              <a:alphaModFix amt="60000"/>
            </a:blip>
            <a:stretch>
              <a:fillRect/>
            </a:stretch>
          </a:blipFill>
        </p:spPr>
        <p:txBody>
          <a:bodyPr/>
          <a:lstStyle/>
          <a:p>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a:noAutofit/>
          </a:bodyPr>
          <a:lstStyle/>
          <a:p>
            <a:fld id="{6C46EC71-0129-40A3-85CE-244216EACC39}" type="datetime1">
              <a:rPr lang="en-US" smtClean="0"/>
              <a:t>11/18/2025</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a:noAutofit/>
          </a:bodyPr>
          <a:lstStyle/>
          <a:p>
            <a:fld id="{AEAA3239-9EA4-4A65-A281-97F994456D9F}" type="slidenum">
              <a:rPr lang="en-US" smtClean="0"/>
              <a:t>‹#›</a:t>
            </a:fld>
            <a:endParaRPr lang="en-US" dirty="0"/>
          </a:p>
        </p:txBody>
      </p:sp>
    </p:spTree>
    <p:extLst>
      <p:ext uri="{BB962C8B-B14F-4D97-AF65-F5344CB8AC3E}">
        <p14:creationId xmlns:p14="http://schemas.microsoft.com/office/powerpoint/2010/main" val="118424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89903" y="685807"/>
            <a:ext cx="5486400" cy="1388302"/>
          </a:xfrm>
        </p:spPr>
        <p:txBody>
          <a:bodyPr anchor="b">
            <a:noAutofit/>
          </a:bodyPr>
          <a:lstStyle/>
          <a:p>
            <a:r>
              <a:rPr lang="en-US" dirty="0"/>
              <a:t>Click to edit Master title style</a:t>
            </a:r>
          </a:p>
        </p:txBody>
      </p:sp>
      <p:sp>
        <p:nvSpPr>
          <p:cNvPr id="16" name="Picture Placeholder 5">
            <a:extLst>
              <a:ext uri="{FF2B5EF4-FFF2-40B4-BE49-F238E27FC236}">
                <a16:creationId xmlns:a16="http://schemas.microsoft.com/office/drawing/2014/main" id="{3F8ACB4F-E132-97B5-797E-ADFB9AC83456}"/>
              </a:ext>
            </a:extLst>
          </p:cNvPr>
          <p:cNvSpPr>
            <a:spLocks noGrp="1"/>
          </p:cNvSpPr>
          <p:nvPr>
            <p:ph type="pic" sz="quarter" idx="18"/>
          </p:nvPr>
        </p:nvSpPr>
        <p:spPr>
          <a:xfrm>
            <a:off x="616658" y="685807"/>
            <a:ext cx="4864608" cy="5486377"/>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089903" y="2650330"/>
            <a:ext cx="5486400" cy="3521854"/>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60415657-C9CC-A8DC-C841-09A42AC901EC}"/>
              </a:ext>
            </a:extLst>
          </p:cNvPr>
          <p:cNvCxnSpPr>
            <a:cxnSpLocks/>
          </p:cNvCxnSpPr>
          <p:nvPr userDrawn="1"/>
        </p:nvCxnSpPr>
        <p:spPr>
          <a:xfrm>
            <a:off x="6089903" y="2362219"/>
            <a:ext cx="5486400"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7">
            <a:extLst>
              <a:ext uri="{FF2B5EF4-FFF2-40B4-BE49-F238E27FC236}">
                <a16:creationId xmlns:a16="http://schemas.microsoft.com/office/drawing/2014/main" id="{D65827FC-FBF0-2A7B-2AE9-11D916DB970C}"/>
              </a:ext>
            </a:extLst>
          </p:cNvPr>
          <p:cNvSpPr>
            <a:spLocks noGrp="1"/>
          </p:cNvSpPr>
          <p:nvPr>
            <p:ph type="ftr" sz="quarter" idx="15"/>
          </p:nvPr>
        </p:nvSpPr>
        <p:spPr>
          <a:xfrm>
            <a:off x="612647" y="6343955"/>
            <a:ext cx="2805405" cy="365125"/>
          </a:xfrm>
        </p:spPr>
        <p:txBody>
          <a:bodyPr>
            <a:noAutofit/>
          </a:bodyPr>
          <a:lstStyle/>
          <a:p>
            <a:r>
              <a:rPr lang="en-US" dirty="0"/>
              <a:t>Sample Footer Text</a:t>
            </a:r>
          </a:p>
        </p:txBody>
      </p:sp>
      <p:sp>
        <p:nvSpPr>
          <p:cNvPr id="3" name="Date Placeholder 6">
            <a:extLst>
              <a:ext uri="{FF2B5EF4-FFF2-40B4-BE49-F238E27FC236}">
                <a16:creationId xmlns:a16="http://schemas.microsoft.com/office/drawing/2014/main" id="{7D3F37AD-0904-9EC0-EFEE-899B457A4536}"/>
              </a:ext>
            </a:extLst>
          </p:cNvPr>
          <p:cNvSpPr>
            <a:spLocks noGrp="1"/>
          </p:cNvSpPr>
          <p:nvPr>
            <p:ph type="dt" sz="half" idx="19"/>
          </p:nvPr>
        </p:nvSpPr>
        <p:spPr>
          <a:xfrm>
            <a:off x="8893929" y="6343955"/>
            <a:ext cx="2202644" cy="365125"/>
          </a:xfrm>
        </p:spPr>
        <p:txBody>
          <a:bodyPr>
            <a:noAutofit/>
          </a:bodyPr>
          <a:lstStyle/>
          <a:p>
            <a:fld id="{5888334B-5C34-4E7E-A4B0-3A19575F6DD8}" type="datetime1">
              <a:rPr lang="en-US" smtClean="0"/>
              <a:t>11/18/2025</a:t>
            </a:fld>
            <a:endParaRPr lang="en-US"/>
          </a:p>
        </p:txBody>
      </p:sp>
      <p:sp>
        <p:nvSpPr>
          <p:cNvPr id="6" name="Slide Number Placeholder 8">
            <a:extLst>
              <a:ext uri="{FF2B5EF4-FFF2-40B4-BE49-F238E27FC236}">
                <a16:creationId xmlns:a16="http://schemas.microsoft.com/office/drawing/2014/main" id="{655EC9E8-1A84-6C33-ADB3-D40020F50907}"/>
              </a:ext>
            </a:extLst>
          </p:cNvPr>
          <p:cNvSpPr>
            <a:spLocks noGrp="1"/>
          </p:cNvSpPr>
          <p:nvPr>
            <p:ph type="sldNum" sz="quarter" idx="16"/>
          </p:nvPr>
        </p:nvSpPr>
        <p:spPr>
          <a:xfrm>
            <a:off x="11147096" y="6343955"/>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142582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599" y="685800"/>
            <a:ext cx="4564763" cy="1426798"/>
          </a:xfrm>
        </p:spPr>
        <p:txBody>
          <a:bodyPr anchor="b">
            <a:noAutofit/>
          </a:bodyPr>
          <a:lstStyle>
            <a:lvl1pPr>
              <a:defRPr sz="5400"/>
            </a:lvl1pPr>
          </a:lstStyle>
          <a:p>
            <a:r>
              <a:rPr lang="en-US" dirty="0"/>
              <a:t>Click to edit Master title style</a:t>
            </a:r>
          </a:p>
        </p:txBody>
      </p:sp>
      <p:sp>
        <p:nvSpPr>
          <p:cNvPr id="4" name="Picture Placeholder 3">
            <a:extLst>
              <a:ext uri="{FF2B5EF4-FFF2-40B4-BE49-F238E27FC236}">
                <a16:creationId xmlns:a16="http://schemas.microsoft.com/office/drawing/2014/main" id="{45580E71-5349-7975-EE00-1D48FBB45527}"/>
              </a:ext>
            </a:extLst>
          </p:cNvPr>
          <p:cNvSpPr>
            <a:spLocks noGrp="1"/>
          </p:cNvSpPr>
          <p:nvPr>
            <p:ph type="pic" sz="quarter" idx="15"/>
          </p:nvPr>
        </p:nvSpPr>
        <p:spPr>
          <a:xfrm>
            <a:off x="609599" y="2514600"/>
            <a:ext cx="4564763" cy="3636598"/>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90060" y="685800"/>
            <a:ext cx="5792341" cy="5465398"/>
          </a:xfrm>
        </p:spPr>
        <p:txBody>
          <a:bodyPr anchor="b">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3CC8FB4D-92F2-4C28-8BFC-2AE0229C3E9A}" type="datetime1">
              <a:rPr lang="en-US" smtClean="0"/>
              <a:t>11/18/2025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097962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891102"/>
          </a:xfrm>
        </p:spPr>
        <p:txBody>
          <a:bodyPr anchor="b">
            <a:noAutofit/>
          </a:bodyPr>
          <a:lstStyle>
            <a:lvl1pPr>
              <a:defRPr sz="5400"/>
            </a:lvl1pPr>
          </a:lstStyle>
          <a:p>
            <a:r>
              <a:rPr lang="en-US" dirty="0"/>
              <a:t>Click to edit Master title style</a:t>
            </a:r>
          </a:p>
        </p:txBody>
      </p:sp>
      <p:sp>
        <p:nvSpPr>
          <p:cNvPr id="9" name="Picture Placeholder 8">
            <a:extLst>
              <a:ext uri="{FF2B5EF4-FFF2-40B4-BE49-F238E27FC236}">
                <a16:creationId xmlns:a16="http://schemas.microsoft.com/office/drawing/2014/main" id="{2EC4665C-5805-BDA9-0EA4-387D86C88ABA}"/>
              </a:ext>
            </a:extLst>
          </p:cNvPr>
          <p:cNvSpPr>
            <a:spLocks noGrp="1"/>
          </p:cNvSpPr>
          <p:nvPr>
            <p:ph type="pic" sz="quarter" idx="15"/>
          </p:nvPr>
        </p:nvSpPr>
        <p:spPr>
          <a:xfrm>
            <a:off x="612647" y="2057400"/>
            <a:ext cx="2740153" cy="4091502"/>
          </a:xfrm>
          <a:blipFill>
            <a:blip r:embed="rId2">
              <a:alphaModFix amt="60000"/>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3810001" y="2057400"/>
            <a:ext cx="7766302" cy="4091502"/>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7B708C30-1428-4C16-AD49-DE42CFEA37BF}" type="datetime1">
              <a:rPr lang="en-US" smtClean="0"/>
              <a:t>11/18/2025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85019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arge">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1DA757D-A9AE-985A-6EEE-C02E46D45DC9}"/>
              </a:ext>
            </a:extLst>
          </p:cNvPr>
          <p:cNvSpPr/>
          <p:nvPr/>
        </p:nvSpPr>
        <p:spPr>
          <a:xfrm>
            <a:off x="11250895" y="43434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4"/>
            </a:solidFill>
            <a:prstDash val="solid"/>
            <a:miter/>
          </a:ln>
        </p:spPr>
        <p:txBody>
          <a:bodyPr rtlCol="0" anchor="ctr"/>
          <a:lstStyle/>
          <a:p>
            <a:pPr algn="l" rtl="0"/>
            <a:endParaRPr lang="en-US"/>
          </a:p>
        </p:txBody>
      </p:sp>
      <p:sp>
        <p:nvSpPr>
          <p:cNvPr id="8" name="Freeform: Shape 7">
            <a:extLst>
              <a:ext uri="{FF2B5EF4-FFF2-40B4-BE49-F238E27FC236}">
                <a16:creationId xmlns:a16="http://schemas.microsoft.com/office/drawing/2014/main" id="{271E517F-7D77-FEA1-94A2-D8522A1BF181}"/>
              </a:ext>
            </a:extLst>
          </p:cNvPr>
          <p:cNvSpPr/>
          <p:nvPr/>
        </p:nvSpPr>
        <p:spPr>
          <a:xfrm>
            <a:off x="685800" y="46938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4"/>
            </a:solidFill>
            <a:prstDash val="solid"/>
            <a:miter/>
          </a:ln>
        </p:spPr>
        <p:txBody>
          <a:bodyPr rtlCol="0" anchor="ctr"/>
          <a:lstStyle/>
          <a:p>
            <a:pPr algn="l" rtl="0"/>
            <a:endParaRPr lang="en-US"/>
          </a:p>
        </p:txBody>
      </p:sp>
      <p:sp>
        <p:nvSpPr>
          <p:cNvPr id="11" name="Freeform: Shape 10">
            <a:extLst>
              <a:ext uri="{FF2B5EF4-FFF2-40B4-BE49-F238E27FC236}">
                <a16:creationId xmlns:a16="http://schemas.microsoft.com/office/drawing/2014/main" id="{562EAE4C-19D0-A0E4-1FDC-967BD2694E6F}"/>
              </a:ext>
            </a:extLst>
          </p:cNvPr>
          <p:cNvSpPr/>
          <p:nvPr/>
        </p:nvSpPr>
        <p:spPr>
          <a:xfrm>
            <a:off x="10998565" y="44258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4"/>
            </a:solidFill>
            <a:prstDash val="solid"/>
            <a:miter/>
          </a:ln>
        </p:spPr>
        <p:txBody>
          <a:bodyPr rtlCol="0" anchor="ctr"/>
          <a:lstStyle/>
          <a:p>
            <a:pPr algn="l" rtl="0"/>
            <a:endParaRPr lang="en-US"/>
          </a:p>
        </p:txBody>
      </p:sp>
      <p:sp>
        <p:nvSpPr>
          <p:cNvPr id="12" name="Freeform: Shape 11">
            <a:extLst>
              <a:ext uri="{FF2B5EF4-FFF2-40B4-BE49-F238E27FC236}">
                <a16:creationId xmlns:a16="http://schemas.microsoft.com/office/drawing/2014/main" id="{77E35C93-E0FF-6186-7502-985D78DA9B28}"/>
              </a:ext>
            </a:extLst>
          </p:cNvPr>
          <p:cNvSpPr/>
          <p:nvPr/>
        </p:nvSpPr>
        <p:spPr>
          <a:xfrm>
            <a:off x="10976145" y="44258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4"/>
            </a:solidFill>
            <a:prstDash val="solid"/>
            <a:miter/>
          </a:ln>
        </p:spPr>
        <p:txBody>
          <a:bodyPr rtlCol="0" anchor="ctr"/>
          <a:lstStyle/>
          <a:p>
            <a:pPr algn="l" rtl="0"/>
            <a:endParaRPr lang="en-US"/>
          </a:p>
        </p:txBody>
      </p:sp>
      <p:sp>
        <p:nvSpPr>
          <p:cNvPr id="15" name="Title 14">
            <a:extLst>
              <a:ext uri="{FF2B5EF4-FFF2-40B4-BE49-F238E27FC236}">
                <a16:creationId xmlns:a16="http://schemas.microsoft.com/office/drawing/2014/main" id="{D4E889F8-D8CB-1564-17A8-26A2F4258445}"/>
              </a:ext>
            </a:extLst>
          </p:cNvPr>
          <p:cNvSpPr>
            <a:spLocks noGrp="1"/>
          </p:cNvSpPr>
          <p:nvPr>
            <p:ph type="title"/>
          </p:nvPr>
        </p:nvSpPr>
        <p:spPr>
          <a:xfrm>
            <a:off x="612649" y="502546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3" name="Content Placeholder 12">
            <a:extLst>
              <a:ext uri="{FF2B5EF4-FFF2-40B4-BE49-F238E27FC236}">
                <a16:creationId xmlns:a16="http://schemas.microsoft.com/office/drawing/2014/main" id="{13B51AE5-91E2-069A-7DF2-EB394DA25E2D}"/>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lgn="l" rtl="0">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lgn="r" rtl="0">
              <a:defRPr>
                <a:solidFill>
                  <a:schemeClr val="tx1"/>
                </a:solidFill>
              </a:defRPr>
            </a:lvl1pPr>
          </a:lstStyle>
          <a:p>
            <a:fld id="{DCE8854E-90F8-4761-A9B8-18B1C5A3D25C}" type="datetime1">
              <a:rPr lang="en-US" smtClean="0"/>
              <a:pPr/>
              <a:t>11/18/2025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lgn="r" rtl="0">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65112038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FE73F6F-B481-328B-CE64-8485DC66B8EA}"/>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57D968F-BFC6-694E-9A7C-A113E7DEBF65}"/>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77A14AD-A403-0816-9FED-F4E7BB405B17}"/>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C5DE6E3-5C5B-04A2-6D84-63D852F6062A}"/>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13" name="Title 12">
            <a:extLst>
              <a:ext uri="{FF2B5EF4-FFF2-40B4-BE49-F238E27FC236}">
                <a16:creationId xmlns:a16="http://schemas.microsoft.com/office/drawing/2014/main" id="{6D258FD5-5B6B-DBB1-0F00-D02C71197F95}"/>
              </a:ext>
            </a:extLst>
          </p:cNvPr>
          <p:cNvSpPr>
            <a:spLocks noGrp="1"/>
          </p:cNvSpPr>
          <p:nvPr>
            <p:ph type="title"/>
          </p:nvPr>
        </p:nvSpPr>
        <p:spPr>
          <a:xfrm>
            <a:off x="612648" y="4859867"/>
            <a:ext cx="9144000" cy="1097280"/>
          </a:xfrm>
        </p:spPr>
        <p:txBody>
          <a:bodyPr anchor="t">
            <a:normAutofit/>
          </a:bodyPr>
          <a:lstStyle>
            <a:lvl1pPr>
              <a:lnSpc>
                <a:spcPct val="110000"/>
              </a:lnSpc>
              <a:defRPr sz="1800" cap="none" baseline="0"/>
            </a:lvl1pPr>
          </a:lstStyle>
          <a:p>
            <a:r>
              <a:rPr lang="en-US" dirty="0"/>
              <a:t>Click to edit Master title style</a:t>
            </a:r>
          </a:p>
        </p:txBody>
      </p:sp>
      <p:sp>
        <p:nvSpPr>
          <p:cNvPr id="8" name="Content Placeholder 12">
            <a:extLst>
              <a:ext uri="{FF2B5EF4-FFF2-40B4-BE49-F238E27FC236}">
                <a16:creationId xmlns:a16="http://schemas.microsoft.com/office/drawing/2014/main" id="{196BB08E-5668-89FF-C0AE-D8A83C783F77}"/>
              </a:ext>
            </a:extLst>
          </p:cNvPr>
          <p:cNvSpPr>
            <a:spLocks noGrp="1"/>
          </p:cNvSpPr>
          <p:nvPr>
            <p:ph sz="quarter" idx="15" hasCustomPrompt="1"/>
          </p:nvPr>
        </p:nvSpPr>
        <p:spPr>
          <a:xfrm>
            <a:off x="582484" y="1600199"/>
            <a:ext cx="9171115" cy="3259668"/>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lvl1pPr>
              <a:defRPr>
                <a:solidFill>
                  <a:schemeClr val="tx1"/>
                </a:solidFill>
              </a:defRPr>
            </a:lvl1pPr>
          </a:lstStyle>
          <a:p>
            <a:fld id="{53DF09C0-6535-4055-81CC-988E059C8EEC}" type="datetime1">
              <a:rPr lang="en-US" smtClean="0"/>
              <a:t>11/18/2025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lvl1pPr>
              <a:defRPr>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472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accent1">
            <a:lumMod val="50000"/>
          </a:schemeClr>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32C402C-8B4C-3690-6875-FE157681B853}"/>
              </a:ext>
            </a:extLst>
          </p:cNvPr>
          <p:cNvSpPr>
            <a:spLocks noGrp="1"/>
          </p:cNvSpPr>
          <p:nvPr>
            <p:ph type="title"/>
          </p:nvPr>
        </p:nvSpPr>
        <p:spPr>
          <a:xfrm>
            <a:off x="612648" y="5257800"/>
            <a:ext cx="9144000" cy="868680"/>
          </a:xfrm>
        </p:spPr>
        <p:txBody>
          <a:bodyPr anchor="t">
            <a:normAutofit/>
          </a:bodyPr>
          <a:lstStyle>
            <a:lvl1pPr>
              <a:lnSpc>
                <a:spcPct val="110000"/>
              </a:lnSpc>
              <a:defRPr sz="1800" cap="none" baseline="0">
                <a:solidFill>
                  <a:schemeClr val="tx2"/>
                </a:solidFill>
              </a:defRPr>
            </a:lvl1pPr>
          </a:lstStyle>
          <a:p>
            <a:r>
              <a:rPr lang="en-US"/>
              <a:t>Click to edit Master title style</a:t>
            </a:r>
          </a:p>
        </p:txBody>
      </p:sp>
      <p:sp>
        <p:nvSpPr>
          <p:cNvPr id="14" name="Content Placeholder 12">
            <a:extLst>
              <a:ext uri="{FF2B5EF4-FFF2-40B4-BE49-F238E27FC236}">
                <a16:creationId xmlns:a16="http://schemas.microsoft.com/office/drawing/2014/main" id="{C80DC0CF-9044-3D55-7D8F-4CD97232E3E8}"/>
              </a:ext>
            </a:extLst>
          </p:cNvPr>
          <p:cNvSpPr>
            <a:spLocks noGrp="1"/>
          </p:cNvSpPr>
          <p:nvPr>
            <p:ph sz="quarter" idx="15" hasCustomPrompt="1"/>
          </p:nvPr>
        </p:nvSpPr>
        <p:spPr>
          <a:xfrm>
            <a:off x="582484" y="1143000"/>
            <a:ext cx="10115679" cy="3474720"/>
          </a:xfrm>
        </p:spPr>
        <p:txBody>
          <a:bodyPr anchor="ctr">
            <a:noAutofit/>
          </a:bodyPr>
          <a:lstStyle>
            <a:lvl1pPr>
              <a:lnSpc>
                <a:spcPct val="90000"/>
              </a:lnSpc>
              <a:defRPr sz="28000"/>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noAutofit/>
          </a:bodyPr>
          <a:lstStyle/>
          <a:p>
            <a:fld id="{B85187EE-7BBC-405E-B3F5-9C3E88970356}" type="datetime1">
              <a:rPr lang="en-US" smtClean="0"/>
              <a:t>11/18/2025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
        <p:nvSpPr>
          <p:cNvPr id="6" name="Freeform: Shape 5">
            <a:extLst>
              <a:ext uri="{FF2B5EF4-FFF2-40B4-BE49-F238E27FC236}">
                <a16:creationId xmlns:a16="http://schemas.microsoft.com/office/drawing/2014/main" id="{1B480B90-B64C-0559-ACB2-7DBB57135C77}"/>
              </a:ext>
            </a:extLst>
          </p:cNvPr>
          <p:cNvSpPr/>
          <p:nvPr/>
        </p:nvSpPr>
        <p:spPr>
          <a:xfrm>
            <a:off x="11250895" y="456206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50" cap="flat">
            <a:solidFill>
              <a:schemeClr val="accent2"/>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D2E866D-D29F-1CC5-14B2-BB24F10745FE}"/>
              </a:ext>
            </a:extLst>
          </p:cNvPr>
          <p:cNvSpPr/>
          <p:nvPr/>
        </p:nvSpPr>
        <p:spPr>
          <a:xfrm>
            <a:off x="685800" y="491255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50" cap="flat">
            <a:solidFill>
              <a:schemeClr val="accent2"/>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FA0DC7F-E416-CA3E-E389-945D5FA32CC9}"/>
              </a:ext>
            </a:extLst>
          </p:cNvPr>
          <p:cNvSpPr/>
          <p:nvPr/>
        </p:nvSpPr>
        <p:spPr>
          <a:xfrm>
            <a:off x="10998565" y="464449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50"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D9CC5C-2252-AB09-49B5-FD1BE0E74E30}"/>
              </a:ext>
            </a:extLst>
          </p:cNvPr>
          <p:cNvSpPr/>
          <p:nvPr/>
        </p:nvSpPr>
        <p:spPr>
          <a:xfrm>
            <a:off x="10976145" y="464449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50" cap="flat">
            <a:solidFill>
              <a:schemeClr val="accent2"/>
            </a:solidFill>
            <a:prstDash val="solid"/>
            <a:miter/>
          </a:ln>
        </p:spPr>
        <p:txBody>
          <a:bodyPr rtlCol="0" anchor="ctr"/>
          <a:lstStyle/>
          <a:p>
            <a:endParaRPr lang="en-US"/>
          </a:p>
        </p:txBody>
      </p:sp>
    </p:spTree>
    <p:extLst>
      <p:ext uri="{BB962C8B-B14F-4D97-AF65-F5344CB8AC3E}">
        <p14:creationId xmlns:p14="http://schemas.microsoft.com/office/powerpoint/2010/main" val="210800512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9D7E7-81D7-BD45-ADEC-E83F7EF73EC8}"/>
              </a:ext>
            </a:extLst>
          </p:cNvPr>
          <p:cNvSpPr/>
          <p:nvPr/>
        </p:nvSpPr>
        <p:spPr>
          <a:xfrm>
            <a:off x="11254003" y="5410200"/>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6D6EAAA-843B-4F5B-47BF-3A0B75B59A45}"/>
              </a:ext>
            </a:extLst>
          </p:cNvPr>
          <p:cNvSpPr/>
          <p:nvPr/>
        </p:nvSpPr>
        <p:spPr>
          <a:xfrm>
            <a:off x="10866791" y="5761884"/>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5A4CCB8-341A-D7B3-2B2F-C6943129C281}"/>
              </a:ext>
            </a:extLst>
          </p:cNvPr>
          <p:cNvSpPr/>
          <p:nvPr/>
        </p:nvSpPr>
        <p:spPr>
          <a:xfrm>
            <a:off x="11003886" y="5492382"/>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1B2662-9528-65C6-986B-EA4135BF4CA6}"/>
              </a:ext>
            </a:extLst>
          </p:cNvPr>
          <p:cNvSpPr/>
          <p:nvPr/>
        </p:nvSpPr>
        <p:spPr>
          <a:xfrm>
            <a:off x="10981626" y="5492388"/>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09600" y="685800"/>
            <a:ext cx="10972800" cy="4514529"/>
          </a:xfrm>
        </p:spPr>
        <p:txBody>
          <a:bodyPr anchor="t">
            <a:noAutofit/>
          </a:bodyPr>
          <a:lstStyle>
            <a:lvl1pPr marL="0" indent="0">
              <a:lnSpc>
                <a:spcPct val="90000"/>
              </a:lnSpc>
              <a:buNone/>
              <a:defRPr sz="7000" b="0" i="0" cap="all" baseline="0">
                <a:latin typeface="+mn-lt"/>
              </a:defRPr>
            </a:lvl1pPr>
            <a:lvl2pPr marL="228600" indent="0">
              <a:lnSpc>
                <a:spcPct val="90000"/>
              </a:lnSpc>
              <a:buNone/>
              <a:defRPr sz="7000" b="0" i="0" cap="all" baseline="0">
                <a:latin typeface="+mn-lt"/>
              </a:defRPr>
            </a:lvl2pPr>
            <a:lvl3pPr marL="457200" indent="0">
              <a:lnSpc>
                <a:spcPct val="90000"/>
              </a:lnSpc>
              <a:buNone/>
              <a:defRPr sz="7000" b="0" i="0" cap="all" baseline="0">
                <a:latin typeface="+mn-lt"/>
              </a:defRPr>
            </a:lvl3pPr>
            <a:lvl4pPr marL="685800" indent="0">
              <a:lnSpc>
                <a:spcPct val="90000"/>
              </a:lnSpc>
              <a:buNone/>
              <a:defRPr sz="7000" b="0" i="0" cap="all" baseline="0">
                <a:latin typeface="+mn-lt"/>
              </a:defRPr>
            </a:lvl4pPr>
            <a:lvl5pPr marL="914400" indent="0">
              <a:lnSpc>
                <a:spcPct val="90000"/>
              </a:lnSpc>
              <a:buNone/>
              <a:defRPr sz="7000" b="0" i="0" cap="all" baseline="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967A35BA-41D5-4E87-94C2-E365E2A3656B}" type="datetime1">
              <a:rPr lang="en-US" smtClean="0"/>
              <a:t>11/18/2025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511127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tx2"/>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813B312-A2CE-16E4-D28B-8DDFF5527304}"/>
              </a:ext>
            </a:extLst>
          </p:cNvPr>
          <p:cNvSpPr>
            <a:spLocks noGrp="1"/>
          </p:cNvSpPr>
          <p:nvPr>
            <p:ph type="ctrTitle"/>
          </p:nvPr>
        </p:nvSpPr>
        <p:spPr>
          <a:xfrm>
            <a:off x="4476746"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16" name="Subtitle 2">
            <a:extLst>
              <a:ext uri="{FF2B5EF4-FFF2-40B4-BE49-F238E27FC236}">
                <a16:creationId xmlns:a16="http://schemas.microsoft.com/office/drawing/2014/main" id="{4846D76D-B1D3-9330-420A-6ED740BDB970}"/>
              </a:ext>
            </a:extLst>
          </p:cNvPr>
          <p:cNvSpPr>
            <a:spLocks noGrp="1"/>
          </p:cNvSpPr>
          <p:nvPr>
            <p:ph type="subTitle" idx="1"/>
          </p:nvPr>
        </p:nvSpPr>
        <p:spPr>
          <a:xfrm>
            <a:off x="44767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4" name="Picture Placeholder 25">
            <a:extLst>
              <a:ext uri="{FF2B5EF4-FFF2-40B4-BE49-F238E27FC236}">
                <a16:creationId xmlns:a16="http://schemas.microsoft.com/office/drawing/2014/main" id="{982E949F-6B9B-8268-EB83-127C78D43502}"/>
              </a:ext>
            </a:extLst>
          </p:cNvPr>
          <p:cNvSpPr>
            <a:spLocks noGrp="1"/>
          </p:cNvSpPr>
          <p:nvPr>
            <p:ph type="pic" sz="quarter" idx="17"/>
          </p:nvPr>
        </p:nvSpPr>
        <p:spPr>
          <a:xfrm>
            <a:off x="0" y="0"/>
            <a:ext cx="3889251" cy="6858000"/>
          </a:xfrm>
          <a:blipFill>
            <a:blip r:embed="rId2">
              <a:alphaModFix amt="60000"/>
            </a:blip>
            <a:stretch>
              <a:fillRect/>
            </a:stretch>
          </a:blipFill>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476746" y="6343955"/>
            <a:ext cx="2100482" cy="365125"/>
          </a:xfrm>
        </p:spPr>
        <p:txBody>
          <a:bodyPr>
            <a:noAutofit/>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35138" y="6343955"/>
            <a:ext cx="1458908" cy="365125"/>
          </a:xfrm>
        </p:spPr>
        <p:txBody>
          <a:bodyPr>
            <a:noAutofit/>
          </a:bodyPr>
          <a:lstStyle>
            <a:lvl1pPr>
              <a:defRPr>
                <a:solidFill>
                  <a:schemeClr val="bg1"/>
                </a:solidFill>
                <a:effectLst/>
              </a:defRPr>
            </a:lvl1pPr>
          </a:lstStyle>
          <a:p>
            <a:fld id="{BFE899EF-3666-4EAB-A626-E7AA02E66CC1}" type="datetime1">
              <a:rPr lang="en-US" smtClean="0"/>
              <a:pPr/>
              <a:t>11/18/2025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8" name="Straight Connector 17">
            <a:extLst>
              <a:ext uri="{FF2B5EF4-FFF2-40B4-BE49-F238E27FC236}">
                <a16:creationId xmlns:a16="http://schemas.microsoft.com/office/drawing/2014/main" id="{DD53745E-5DC2-F332-24A5-4F8F509E820B}"/>
              </a:ext>
            </a:extLst>
          </p:cNvPr>
          <p:cNvCxnSpPr/>
          <p:nvPr userDrawn="1"/>
        </p:nvCxnSpPr>
        <p:spPr>
          <a:xfrm>
            <a:off x="4479797"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7020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0572EAA-9C03-6737-7961-89F7D9E127AC}"/>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D2A1F66-1FB1-8357-178D-CB1C0F8B7E56}"/>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D8E75-63C0-8CE8-7E5A-37E4E429140F}"/>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DF1B2A2-FEB2-CC42-0F0F-71CD13535424}"/>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noAutofit/>
          </a:bodyPr>
          <a:lstStyle>
            <a:lvl1pPr>
              <a:defRPr sz="5400" b="0" i="0" cap="all" baseline="0">
                <a:solidFill>
                  <a:schemeClr val="accent1">
                    <a:lumMod val="50000"/>
                  </a:schemeClr>
                </a:solidFill>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85800"/>
            <a:ext cx="10972800" cy="4572000"/>
          </a:xfrm>
        </p:spPr>
        <p:txBody>
          <a:bodyPr vert="horz" lIns="91440" tIns="45720" rIns="91440" bIns="45720" rtlCol="0" anchor="t">
            <a:noAutofit/>
          </a:bodyPr>
          <a:lstStyle>
            <a:lvl1pPr marL="0" indent="0">
              <a:lnSpc>
                <a:spcPct val="90000"/>
              </a:lnSpc>
              <a:buNone/>
              <a:defRPr lang="en-US" sz="7000" b="0" i="0" cap="all" baseline="0" dirty="0">
                <a:latin typeface="+mn-lt"/>
              </a:defRPr>
            </a:lvl1pPr>
            <a:lvl2pPr marL="228600" indent="0">
              <a:lnSpc>
                <a:spcPct val="90000"/>
              </a:lnSpc>
              <a:buNone/>
              <a:defRPr lang="en-US" sz="7000" b="0" i="0" cap="all" baseline="0" dirty="0">
                <a:latin typeface="+mn-lt"/>
              </a:defRPr>
            </a:lvl2pPr>
            <a:lvl3pPr marL="457200" indent="0">
              <a:lnSpc>
                <a:spcPct val="90000"/>
              </a:lnSpc>
              <a:buNone/>
              <a:defRPr lang="en-US" sz="7000" b="0" i="0" cap="all" baseline="0" dirty="0">
                <a:latin typeface="+mn-lt"/>
              </a:defRPr>
            </a:lvl3pPr>
            <a:lvl4pPr marL="685800" indent="0">
              <a:lnSpc>
                <a:spcPct val="90000"/>
              </a:lnSpc>
              <a:buNone/>
              <a:defRPr lang="en-US" sz="7000" b="0" i="0" cap="all" baseline="0" dirty="0">
                <a:latin typeface="+mn-lt"/>
              </a:defRPr>
            </a:lvl4pPr>
            <a:lvl5pPr marL="914400" indent="0">
              <a:lnSpc>
                <a:spcPct val="90000"/>
              </a:lnSpc>
              <a:buNone/>
              <a:defRPr lang="en-US" sz="7000" b="0" i="0" cap="all" baseline="0" dirty="0">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noAutofit/>
          </a:bodyPr>
          <a:lstStyle/>
          <a:p>
            <a:fld id="{DA4345C7-9F39-4767-92C9-EBF29396D0A9}" type="datetime1">
              <a:rPr lang="en-US" smtClean="0"/>
              <a:t>11/18/2025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594551634"/>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22479" y="685800"/>
            <a:ext cx="9140953" cy="2699775"/>
          </a:xfrm>
        </p:spPr>
        <p:txBody>
          <a:bodyPr anchor="t">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4A6891D2-C712-4357-A4F9-7362E459A272}" type="datetime1">
              <a:rPr lang="en-US" smtClean="0"/>
              <a:pPr/>
              <a:t>11/18/2025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8" name="Freeform: Shape 7">
            <a:extLst>
              <a:ext uri="{FF2B5EF4-FFF2-40B4-BE49-F238E27FC236}">
                <a16:creationId xmlns:a16="http://schemas.microsoft.com/office/drawing/2014/main" id="{FE594965-EF4A-40C0-FED1-CF5564CED970}"/>
              </a:ext>
            </a:extLst>
          </p:cNvPr>
          <p:cNvSpPr/>
          <p:nvPr/>
        </p:nvSpPr>
        <p:spPr>
          <a:xfrm>
            <a:off x="11250895" y="4562061"/>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9DE90F9-432C-AEEC-88D5-177A0E299391}"/>
              </a:ext>
            </a:extLst>
          </p:cNvPr>
          <p:cNvSpPr/>
          <p:nvPr/>
        </p:nvSpPr>
        <p:spPr>
          <a:xfrm>
            <a:off x="685800" y="4912556"/>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8ECD3CD-C697-A46B-71F2-D64BD77C395C}"/>
              </a:ext>
            </a:extLst>
          </p:cNvPr>
          <p:cNvSpPr/>
          <p:nvPr/>
        </p:nvSpPr>
        <p:spPr>
          <a:xfrm>
            <a:off x="10998565" y="4644493"/>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46793A7-6512-567E-DAFF-BB4A63B89DC3}"/>
              </a:ext>
            </a:extLst>
          </p:cNvPr>
          <p:cNvSpPr/>
          <p:nvPr/>
        </p:nvSpPr>
        <p:spPr>
          <a:xfrm>
            <a:off x="10976145" y="4644498"/>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6" name="Title 5">
            <a:extLst>
              <a:ext uri="{FF2B5EF4-FFF2-40B4-BE49-F238E27FC236}">
                <a16:creationId xmlns:a16="http://schemas.microsoft.com/office/drawing/2014/main" id="{A66A0D5A-6B2D-15B8-4FC0-30535DF01217}"/>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1799182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4"/>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D86F34B-87C2-AC58-5483-78C0E5DB477C}"/>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bg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B6B59A7-7C3C-7431-CC9A-51EFBA257959}"/>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2D0661-BB9A-E751-A4EB-2C95BF96A560}"/>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bg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09A5AB9-86E5-2BD1-8EFC-49C204619282}"/>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bg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7" y="1600200"/>
            <a:ext cx="10055353" cy="3657601"/>
          </a:xfrm>
        </p:spPr>
        <p:txBody>
          <a:bodyPr anchor="b">
            <a:noAutofit/>
          </a:bodyPr>
          <a:lstStyle>
            <a:lvl1pPr marL="164592" indent="-164592">
              <a:lnSpc>
                <a:spcPct val="10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234566FD-24FB-4338-A35C-D9AE347B4F66}" type="datetime1">
              <a:rPr lang="en-US" smtClean="0"/>
              <a:pPr/>
              <a:t>11/18/2025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5">
            <a:extLst>
              <a:ext uri="{FF2B5EF4-FFF2-40B4-BE49-F238E27FC236}">
                <a16:creationId xmlns:a16="http://schemas.microsoft.com/office/drawing/2014/main" id="{A4A8879E-F637-BA38-C325-517B59E125EE}"/>
              </a:ext>
            </a:extLst>
          </p:cNvPr>
          <p:cNvSpPr>
            <a:spLocks noGrp="1"/>
          </p:cNvSpPr>
          <p:nvPr>
            <p:ph type="title" hasCustomPrompt="1"/>
          </p:nvPr>
        </p:nvSpPr>
        <p:spPr>
          <a:xfrm>
            <a:off x="612648" y="5486398"/>
            <a:ext cx="10058400" cy="669473"/>
          </a:xfrm>
        </p:spPr>
        <p:txBody>
          <a:bodyPr anchor="ctr">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216021963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0ED10B2-4172-93C9-B408-242DDBA504A8}"/>
              </a:ext>
            </a:extLst>
          </p:cNvPr>
          <p:cNvSpPr/>
          <p:nvPr/>
        </p:nvSpPr>
        <p:spPr>
          <a:xfrm>
            <a:off x="11250895" y="5430148"/>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CF4AA95-C597-81F0-35EA-96B5BA7A12BB}"/>
              </a:ext>
            </a:extLst>
          </p:cNvPr>
          <p:cNvSpPr/>
          <p:nvPr/>
        </p:nvSpPr>
        <p:spPr>
          <a:xfrm>
            <a:off x="685800" y="5780643"/>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A37871-D86F-9BA6-1D96-9B3392C2F247}"/>
              </a:ext>
            </a:extLst>
          </p:cNvPr>
          <p:cNvSpPr/>
          <p:nvPr/>
        </p:nvSpPr>
        <p:spPr>
          <a:xfrm>
            <a:off x="10998565" y="5512580"/>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203EFA-FE43-9B63-5768-4A3FD1509639}"/>
              </a:ext>
            </a:extLst>
          </p:cNvPr>
          <p:cNvSpPr/>
          <p:nvPr/>
        </p:nvSpPr>
        <p:spPr>
          <a:xfrm>
            <a:off x="10976145" y="5512585"/>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868680"/>
            <a:ext cx="9140952" cy="3660746"/>
          </a:xfrm>
        </p:spPr>
        <p:txBody>
          <a:bodyPr anchor="ctr">
            <a:noAutofit/>
          </a:bodyPr>
          <a:lstStyle>
            <a:lvl1pPr marL="164592" indent="-164592">
              <a:lnSpc>
                <a:spcPct val="110000"/>
              </a:lnSpc>
              <a:spcBef>
                <a:spcPts val="0"/>
              </a:spcBef>
              <a:buNone/>
              <a:defRPr sz="5400" b="0" i="0" cap="all" baseline="0">
                <a:solidFill>
                  <a:schemeClr val="bg2"/>
                </a:solidFill>
                <a:latin typeface="+mj-lt"/>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noAutofit/>
          </a:bodyPr>
          <a:lstStyle>
            <a:lvl1pPr>
              <a:defRPr>
                <a:solidFill>
                  <a:schemeClr val="bg1"/>
                </a:solidFill>
              </a:defRPr>
            </a:lvl1pPr>
          </a:lstStyle>
          <a:p>
            <a:r>
              <a:rPr lang="en-US"/>
              <a:t>Sample Footer Text</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noAutofit/>
          </a:bodyPr>
          <a:lstStyle>
            <a:lvl1pPr>
              <a:defRPr>
                <a:solidFill>
                  <a:schemeClr val="bg1"/>
                </a:solidFill>
              </a:defRPr>
            </a:lvl1pPr>
          </a:lstStyle>
          <a:p>
            <a:fld id="{D02BF1DD-1BF4-406D-9906-B4846BCC8D55}" type="datetime1">
              <a:rPr lang="en-US" smtClean="0"/>
              <a:pPr/>
              <a:t>11/18/2025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sp>
        <p:nvSpPr>
          <p:cNvPr id="13" name="Title 12">
            <a:extLst>
              <a:ext uri="{FF2B5EF4-FFF2-40B4-BE49-F238E27FC236}">
                <a16:creationId xmlns:a16="http://schemas.microsoft.com/office/drawing/2014/main" id="{F259B8E5-883A-B6CE-4C6C-F6F48B038CDE}"/>
              </a:ext>
            </a:extLst>
          </p:cNvPr>
          <p:cNvSpPr>
            <a:spLocks noGrp="1"/>
          </p:cNvSpPr>
          <p:nvPr>
            <p:ph type="title" hasCustomPrompt="1"/>
          </p:nvPr>
        </p:nvSpPr>
        <p:spPr>
          <a:xfrm>
            <a:off x="612648" y="4617720"/>
            <a:ext cx="9140951" cy="788609"/>
          </a:xfrm>
        </p:spPr>
        <p:txBody>
          <a:bodyPr anchor="t">
            <a:normAutofit/>
          </a:bodyPr>
          <a:lstStyle>
            <a:lvl1pPr>
              <a:lnSpc>
                <a:spcPct val="120000"/>
              </a:lnSpc>
              <a:defRPr sz="1800" cap="none" baseline="0">
                <a:solidFill>
                  <a:schemeClr val="bg2"/>
                </a:solidFill>
              </a:defRPr>
            </a:lvl1pPr>
          </a:lstStyle>
          <a:p>
            <a:r>
              <a:rPr lang="en-US" dirty="0"/>
              <a:t>Quote Author</a:t>
            </a:r>
          </a:p>
        </p:txBody>
      </p:sp>
    </p:spTree>
    <p:extLst>
      <p:ext uri="{BB962C8B-B14F-4D97-AF65-F5344CB8AC3E}">
        <p14:creationId xmlns:p14="http://schemas.microsoft.com/office/powerpoint/2010/main" val="2291880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12775" y="1965960"/>
            <a:ext cx="5074920" cy="419576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70969" y="1965960"/>
            <a:ext cx="5075237" cy="4195763"/>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noAutofit/>
          </a:bodyPr>
          <a:lstStyle/>
          <a:p>
            <a:fld id="{CD0A52C9-A7D6-4EB8-8F3D-1519181DDC1D}" type="datetime1">
              <a:rPr lang="en-US" smtClean="0"/>
              <a:t>11/18/2025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790243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A77448-F1DA-CAC1-9B05-8F5CE65586ED}"/>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40080" y="1878566"/>
            <a:ext cx="5074920"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97572" y="1878566"/>
            <a:ext cx="5075556" cy="559834"/>
          </a:xfrm>
        </p:spPr>
        <p:txBody>
          <a:bodyPr anchor="b">
            <a:no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09600" y="2514600"/>
            <a:ext cx="5075238" cy="365918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97572" y="2514600"/>
            <a:ext cx="5075556" cy="3659188"/>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noAutofit/>
          </a:bodyPr>
          <a:lstStyle/>
          <a:p>
            <a:r>
              <a:rPr lang="en-US"/>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noAutofit/>
          </a:bodyPr>
          <a:lstStyle/>
          <a:p>
            <a:fld id="{2E9CE581-A048-42A8-B14C-488A3338D2F0}" type="datetime1">
              <a:rPr lang="en-US" smtClean="0"/>
              <a:t>11/18/2025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285353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184-1DAA-DFF4-A408-3D5DD1517148}"/>
              </a:ext>
            </a:extLst>
          </p:cNvPr>
          <p:cNvSpPr>
            <a:spLocks noGrp="1"/>
          </p:cNvSpPr>
          <p:nvPr>
            <p:ph type="title"/>
          </p:nvPr>
        </p:nvSpPr>
        <p:spPr>
          <a:xfrm>
            <a:off x="612647" y="685800"/>
            <a:ext cx="10963655" cy="1133170"/>
          </a:xfrm>
        </p:spPr>
        <p:txBody>
          <a:bodyPr anchor="b">
            <a:noAutofit/>
          </a:bodyPr>
          <a:lstStyle/>
          <a:p>
            <a:r>
              <a:rPr lang="en-US" dirty="0"/>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noAutofit/>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noAutofit/>
          </a:bodyPr>
          <a:lstStyle/>
          <a:p>
            <a:fld id="{F37B15FB-E45F-4977-9C40-BB6531CE6EA6}" type="datetime1">
              <a:rPr lang="en-US" smtClean="0"/>
              <a:t>11/18/2025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488152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noAutofit/>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noAutofit/>
          </a:bodyPr>
          <a:lstStyle/>
          <a:p>
            <a:fld id="{18922BC5-E711-4A36-A80E-0A418F83672D}" type="datetime1">
              <a:rPr lang="en-US" smtClean="0"/>
              <a:t>11/18/2025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125990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9EA653-B766-E096-036C-1C173E2991BD}"/>
              </a:ext>
            </a:extLst>
          </p:cNvPr>
          <p:cNvSpPr>
            <a:spLocks noGrp="1"/>
          </p:cNvSpPr>
          <p:nvPr>
            <p:ph type="title"/>
          </p:nvPr>
        </p:nvSpPr>
        <p:spPr>
          <a:xfrm>
            <a:off x="612647" y="685800"/>
            <a:ext cx="3654553" cy="3643916"/>
          </a:xfrm>
        </p:spPr>
        <p:txBody>
          <a:bodyPr anchor="t">
            <a:noAutofit/>
          </a:bodyPr>
          <a:lstStyle>
            <a:lvl1pPr>
              <a:defRPr sz="5400"/>
            </a:lvl1pPr>
          </a:lstStyle>
          <a:p>
            <a:r>
              <a:rPr lang="en-US" dirty="0"/>
              <a:t>Click to edit Master title style</a:t>
            </a:r>
          </a:p>
        </p:txBody>
      </p:sp>
      <p:sp>
        <p:nvSpPr>
          <p:cNvPr id="9" name="Text Placeholder 3">
            <a:extLst>
              <a:ext uri="{FF2B5EF4-FFF2-40B4-BE49-F238E27FC236}">
                <a16:creationId xmlns:a16="http://schemas.microsoft.com/office/drawing/2014/main" id="{31845593-CC30-27D6-3F82-E2BA784C49F2}"/>
              </a:ext>
            </a:extLst>
          </p:cNvPr>
          <p:cNvSpPr>
            <a:spLocks noGrp="1"/>
          </p:cNvSpPr>
          <p:nvPr>
            <p:ph type="body" sz="half" idx="2"/>
          </p:nvPr>
        </p:nvSpPr>
        <p:spPr>
          <a:xfrm>
            <a:off x="612647" y="4526280"/>
            <a:ext cx="3654553" cy="1621111"/>
          </a:xfrm>
        </p:spPr>
        <p:txBody>
          <a:bodyPr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76801" y="685800"/>
            <a:ext cx="6699502" cy="5486400"/>
          </a:xfrm>
        </p:spPr>
        <p:txBody>
          <a:bodyPr vert="horz" lIns="9144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noAutofit/>
          </a:bodyPr>
          <a:lstStyle/>
          <a:p>
            <a:fld id="{81D94988-488B-40CC-9623-27A54F95F7B4}" type="datetime1">
              <a:rPr lang="en-US" smtClean="0"/>
              <a:t>11/18/2025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273654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7" y="685800"/>
            <a:ext cx="3654553" cy="3643916"/>
          </a:xfrm>
        </p:spPr>
        <p:txBody>
          <a:bodyPr anchor="t">
            <a:noAutofit/>
          </a:bodyPr>
          <a:lstStyle>
            <a:lvl1pPr>
              <a:defRPr sz="54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7" y="4526280"/>
            <a:ext cx="3654553" cy="1621111"/>
          </a:xfrm>
        </p:spPr>
        <p:txBody>
          <a:bodyPr anchor="b">
            <a:no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4872039" y="685800"/>
            <a:ext cx="6699502" cy="5442639"/>
          </a:xfrm>
          <a:blipFill>
            <a:blip r:embed="rId2">
              <a:alphaModFix amt="60000"/>
            </a:blip>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noAutofit/>
          </a:bodyPr>
          <a:lstStyle/>
          <a:p>
            <a:r>
              <a:rPr lang="en-US"/>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noAutofit/>
          </a:bodyPr>
          <a:lstStyle/>
          <a:p>
            <a:fld id="{FA3C7011-18F0-49E4-85C9-3E22BE44E3EB}" type="datetime1">
              <a:rPr lang="en-US" smtClean="0"/>
              <a:t>11/18/2025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353188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704076" y="685801"/>
            <a:ext cx="4872227" cy="27432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702552" y="5277548"/>
            <a:ext cx="4873752" cy="894639"/>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18" name="Picture Placeholder 17">
            <a:extLst>
              <a:ext uri="{FF2B5EF4-FFF2-40B4-BE49-F238E27FC236}">
                <a16:creationId xmlns:a16="http://schemas.microsoft.com/office/drawing/2014/main" id="{74A0A082-71CB-3C57-3B74-102869C0CAC7}"/>
              </a:ext>
            </a:extLst>
          </p:cNvPr>
          <p:cNvSpPr>
            <a:spLocks noGrp="1"/>
          </p:cNvSpPr>
          <p:nvPr>
            <p:ph type="pic" sz="quarter" idx="13"/>
          </p:nvPr>
        </p:nvSpPr>
        <p:spPr>
          <a:xfrm>
            <a:off x="0" y="0"/>
            <a:ext cx="6096000" cy="6858000"/>
          </a:xfrm>
          <a:blipFill>
            <a:blip r:embed="rId2">
              <a:alphaModFix amt="60000"/>
            </a:blip>
            <a:stretch>
              <a:fillRect/>
            </a:stretch>
          </a:blipFill>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702552" y="6343955"/>
            <a:ext cx="2100482" cy="365125"/>
          </a:xfrm>
        </p:spPr>
        <p:txBody>
          <a:bodyPr>
            <a:noAutofit/>
          </a:bodyPr>
          <a:lstStyle>
            <a:lvl1pPr>
              <a:defRPr>
                <a:solidFill>
                  <a:schemeClr val="bg1"/>
                </a:solidFill>
              </a:defRPr>
            </a:lvl1p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18883" y="6343955"/>
            <a:ext cx="1475163" cy="365125"/>
          </a:xfrm>
        </p:spPr>
        <p:txBody>
          <a:bodyPr>
            <a:noAutofit/>
          </a:bodyPr>
          <a:lstStyle>
            <a:lvl1pPr>
              <a:defRPr>
                <a:solidFill>
                  <a:schemeClr val="bg1"/>
                </a:solidFill>
                <a:effectLst/>
              </a:defRPr>
            </a:lvl1pPr>
          </a:lstStyle>
          <a:p>
            <a:fld id="{1F92EF8E-B9EB-49F8-83E1-F362FA442011}" type="datetime1">
              <a:rPr lang="en-US" smtClean="0"/>
              <a:pPr/>
              <a:t>11/18/2025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1"/>
                </a:solidFill>
              </a:defRPr>
            </a:lvl1pPr>
          </a:lstStyle>
          <a:p>
            <a:fld id="{AEAA3239-9EA4-4A65-A281-97F994456D9F}" type="slidenum">
              <a:rPr lang="en-US" smtClean="0"/>
              <a:pPr/>
              <a:t>‹#›</a:t>
            </a:fld>
            <a:endParaRPr lang="en-US"/>
          </a:p>
        </p:txBody>
      </p:sp>
      <p:cxnSp>
        <p:nvCxnSpPr>
          <p:cNvPr id="10" name="Straight Connector 9">
            <a:extLst>
              <a:ext uri="{FF2B5EF4-FFF2-40B4-BE49-F238E27FC236}">
                <a16:creationId xmlns:a16="http://schemas.microsoft.com/office/drawing/2014/main" id="{0D373E34-3B51-EAD4-B8AB-256ACA4B8D8C}"/>
              </a:ext>
            </a:extLst>
          </p:cNvPr>
          <p:cNvCxnSpPr>
            <a:cxnSpLocks/>
          </p:cNvCxnSpPr>
          <p:nvPr userDrawn="1"/>
        </p:nvCxnSpPr>
        <p:spPr>
          <a:xfrm>
            <a:off x="6704076" y="4876800"/>
            <a:ext cx="487375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8603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10972800" cy="1828800"/>
          </a:xfrm>
        </p:spPr>
        <p:txBody>
          <a:bodyPr anchor="b">
            <a:noAutofit/>
          </a:bodyPr>
          <a:lstStyle>
            <a:lvl1pPr>
              <a:defRPr sz="9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429000"/>
            <a:ext cx="10972800" cy="2743198"/>
          </a:xfrm>
        </p:spPr>
        <p:txBody>
          <a:bodyPr>
            <a:no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A07EC6D5-3C89-D412-4A74-4DD843571D29}"/>
              </a:ext>
            </a:extLst>
          </p:cNvPr>
          <p:cNvCxnSpPr/>
          <p:nvPr userDrawn="1"/>
        </p:nvCxnSpPr>
        <p:spPr>
          <a:xfrm>
            <a:off x="621792" y="2895600"/>
            <a:ext cx="109636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8B1E6060-C53E-4F28-8D83-0C4FB26C4A3F}"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49412058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AB975A1-C2E9-D1D4-3C6F-7296B13798B1}"/>
              </a:ext>
            </a:extLst>
          </p:cNvPr>
          <p:cNvSpPr/>
          <p:nvPr/>
        </p:nvSpPr>
        <p:spPr>
          <a:xfrm>
            <a:off x="11254003" y="729226"/>
            <a:ext cx="6296" cy="742941"/>
          </a:xfrm>
          <a:custGeom>
            <a:avLst/>
            <a:gdLst>
              <a:gd name="connsiteX0" fmla="*/ 0 w 6296"/>
              <a:gd name="connsiteY0" fmla="*/ 0 h 742941"/>
              <a:gd name="connsiteX1" fmla="*/ 0 w 6296"/>
              <a:gd name="connsiteY1" fmla="*/ 742942 h 742941"/>
            </a:gdLst>
            <a:ahLst/>
            <a:cxnLst>
              <a:cxn ang="0">
                <a:pos x="connsiteX0" y="connsiteY0"/>
              </a:cxn>
              <a:cxn ang="0">
                <a:pos x="connsiteX1" y="connsiteY1"/>
              </a:cxn>
            </a:cxnLst>
            <a:rect l="l" t="t" r="r" b="b"/>
            <a:pathLst>
              <a:path w="6296" h="742941">
                <a:moveTo>
                  <a:pt x="0" y="0"/>
                </a:moveTo>
                <a:lnTo>
                  <a:pt x="0" y="742942"/>
                </a:lnTo>
              </a:path>
            </a:pathLst>
          </a:custGeom>
          <a:ln w="31077"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243F218-F67B-B464-9035-A6AA389E6224}"/>
              </a:ext>
            </a:extLst>
          </p:cNvPr>
          <p:cNvSpPr/>
          <p:nvPr/>
        </p:nvSpPr>
        <p:spPr>
          <a:xfrm>
            <a:off x="10866791" y="1080910"/>
            <a:ext cx="742942" cy="6296"/>
          </a:xfrm>
          <a:custGeom>
            <a:avLst/>
            <a:gdLst>
              <a:gd name="connsiteX0" fmla="*/ 742942 w 742942"/>
              <a:gd name="connsiteY0" fmla="*/ 0 h 6296"/>
              <a:gd name="connsiteX1" fmla="*/ 0 w 742942"/>
              <a:gd name="connsiteY1" fmla="*/ 0 h 6296"/>
            </a:gdLst>
            <a:ahLst/>
            <a:cxnLst>
              <a:cxn ang="0">
                <a:pos x="connsiteX0" y="connsiteY0"/>
              </a:cxn>
              <a:cxn ang="0">
                <a:pos x="connsiteX1" y="connsiteY1"/>
              </a:cxn>
            </a:cxnLst>
            <a:rect l="l" t="t" r="r" b="b"/>
            <a:pathLst>
              <a:path w="742942" h="6296">
                <a:moveTo>
                  <a:pt x="742942" y="0"/>
                </a:moveTo>
                <a:lnTo>
                  <a:pt x="0" y="0"/>
                </a:lnTo>
              </a:path>
            </a:pathLst>
          </a:custGeom>
          <a:ln w="31077"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1F0E05A-E796-C1AE-DCB2-706459874FC1}"/>
              </a:ext>
            </a:extLst>
          </p:cNvPr>
          <p:cNvSpPr/>
          <p:nvPr/>
        </p:nvSpPr>
        <p:spPr>
          <a:xfrm>
            <a:off x="11003886" y="811408"/>
            <a:ext cx="525338" cy="525339"/>
          </a:xfrm>
          <a:custGeom>
            <a:avLst/>
            <a:gdLst>
              <a:gd name="connsiteX0" fmla="*/ 525339 w 525338"/>
              <a:gd name="connsiteY0" fmla="*/ 0 h 525339"/>
              <a:gd name="connsiteX1" fmla="*/ 0 w 525338"/>
              <a:gd name="connsiteY1" fmla="*/ 525339 h 525339"/>
            </a:gdLst>
            <a:ahLst/>
            <a:cxnLst>
              <a:cxn ang="0">
                <a:pos x="connsiteX0" y="connsiteY0"/>
              </a:cxn>
              <a:cxn ang="0">
                <a:pos x="connsiteX1" y="connsiteY1"/>
              </a:cxn>
            </a:cxnLst>
            <a:rect l="l" t="t" r="r" b="b"/>
            <a:pathLst>
              <a:path w="525338" h="525339">
                <a:moveTo>
                  <a:pt x="525339" y="0"/>
                </a:moveTo>
                <a:lnTo>
                  <a:pt x="0" y="525339"/>
                </a:lnTo>
              </a:path>
            </a:pathLst>
          </a:custGeom>
          <a:ln w="31077"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863187-9C01-45D7-5737-0DEACAA80C83}"/>
              </a:ext>
            </a:extLst>
          </p:cNvPr>
          <p:cNvSpPr/>
          <p:nvPr/>
        </p:nvSpPr>
        <p:spPr>
          <a:xfrm>
            <a:off x="10981626" y="811414"/>
            <a:ext cx="525342" cy="525339"/>
          </a:xfrm>
          <a:custGeom>
            <a:avLst/>
            <a:gdLst>
              <a:gd name="connsiteX0" fmla="*/ 525343 w 525342"/>
              <a:gd name="connsiteY0" fmla="*/ 525339 h 525339"/>
              <a:gd name="connsiteX1" fmla="*/ 0 w 525342"/>
              <a:gd name="connsiteY1" fmla="*/ 0 h 525339"/>
            </a:gdLst>
            <a:ahLst/>
            <a:cxnLst>
              <a:cxn ang="0">
                <a:pos x="connsiteX0" y="connsiteY0"/>
              </a:cxn>
              <a:cxn ang="0">
                <a:pos x="connsiteX1" y="connsiteY1"/>
              </a:cxn>
            </a:cxnLst>
            <a:rect l="l" t="t" r="r" b="b"/>
            <a:pathLst>
              <a:path w="525342" h="525339">
                <a:moveTo>
                  <a:pt x="525343" y="525339"/>
                </a:moveTo>
                <a:lnTo>
                  <a:pt x="0" y="0"/>
                </a:lnTo>
              </a:path>
            </a:pathLst>
          </a:custGeom>
          <a:ln w="31077"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85800"/>
            <a:ext cx="8226424" cy="3725056"/>
          </a:xfrm>
        </p:spPr>
        <p:txBody>
          <a:bodyPr anchor="b">
            <a:noAutofit/>
          </a:bodyPr>
          <a:lstStyle>
            <a:lvl1pPr>
              <a:defRPr sz="9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7" y="4572000"/>
            <a:ext cx="8226424" cy="1608008"/>
          </a:xfrm>
        </p:spPr>
        <p:txBody>
          <a:bodyPr>
            <a:noAutofit/>
          </a:bodyPr>
          <a:lstStyle>
            <a:lvl1pPr marL="0" indent="0">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noAutofit/>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noAutofit/>
          </a:bodyPr>
          <a:lstStyle/>
          <a:p>
            <a:fld id="{1D3D1E3E-5DD4-4BAD-A138-1254BF94C224}" type="datetime1">
              <a:rPr lang="en-US" smtClean="0"/>
              <a:t>11/18/2025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91053645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tx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52BC951B-4746-1854-C399-682CFE142A50}"/>
              </a:ext>
            </a:extLst>
          </p:cNvPr>
          <p:cNvCxnSpPr/>
          <p:nvPr userDrawn="1"/>
        </p:nvCxnSpPr>
        <p:spPr>
          <a:xfrm>
            <a:off x="612646" y="4876800"/>
            <a:ext cx="7077456"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7" y="685799"/>
            <a:ext cx="7080507" cy="3200400"/>
          </a:xfrm>
        </p:spPr>
        <p:txBody>
          <a:bodyPr vert="horz" lIns="91440" tIns="45720" rIns="91440" bIns="45720" rtlCol="0" anchor="t">
            <a:noAutofit/>
          </a:bodyPr>
          <a:lstStyle>
            <a:lvl1pPr>
              <a:defRPr lang="en-US" sz="7000" dirty="0">
                <a:solidFill>
                  <a:schemeClr val="bg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277549"/>
            <a:ext cx="7080507" cy="894646"/>
          </a:xfrm>
        </p:spPr>
        <p:txBody>
          <a:bodyPr vert="horz" lIns="91440" tIns="45720" rIns="91440" bIns="45720" rtlCol="0" anchor="t">
            <a:noAutofit/>
          </a:bodyPr>
          <a:lstStyle>
            <a:lvl1pPr marL="0" indent="0">
              <a:buNone/>
              <a:defRPr lang="en-US" sz="1800" dirty="0">
                <a:solidFill>
                  <a:schemeClr val="bg2"/>
                </a:solidFill>
              </a:defRPr>
            </a:lvl1pPr>
          </a:lstStyle>
          <a:p>
            <a:pPr lvl="0"/>
            <a:r>
              <a:rPr lang="en-US" dirty="0"/>
              <a:t>Click to edit Master subtitle style</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612646" y="6338703"/>
            <a:ext cx="2070484" cy="365125"/>
          </a:xfrm>
        </p:spPr>
        <p:txBody>
          <a:bodyPr>
            <a:noAutofit/>
          </a:bodyPr>
          <a:lstStyle>
            <a:lvl1pPr>
              <a:defRPr>
                <a:solidFill>
                  <a:schemeClr val="bg1"/>
                </a:solidFill>
              </a:defRPr>
            </a:lvl1pPr>
          </a:lstStyle>
          <a:p>
            <a:r>
              <a:rPr lang="en-US" dirty="0"/>
              <a:t>Sample Footer Text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5887367" y="6338703"/>
            <a:ext cx="1392578" cy="365125"/>
          </a:xfrm>
        </p:spPr>
        <p:txBody>
          <a:bodyPr>
            <a:noAutofit/>
          </a:bodyPr>
          <a:lstStyle>
            <a:lvl1pPr>
              <a:defRPr>
                <a:solidFill>
                  <a:schemeClr val="bg1"/>
                </a:solidFill>
              </a:defRPr>
            </a:lvl1pPr>
          </a:lstStyle>
          <a:p>
            <a:fld id="{BC9EEDB3-BC19-4021-830F-B822E1DE9789}" type="datetime1">
              <a:rPr lang="en-US" smtClean="0"/>
              <a:pPr/>
              <a:t>11/18/2025</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7279945" y="6342301"/>
            <a:ext cx="429207" cy="365125"/>
          </a:xfrm>
        </p:spPr>
        <p:txBody>
          <a:bodyPr>
            <a:noAutofit/>
          </a:bodyPr>
          <a:lstStyle>
            <a:lvl1pPr>
              <a:defRPr>
                <a:solidFill>
                  <a:schemeClr val="bg1"/>
                </a:solidFill>
              </a:defRPr>
            </a:lvl1pPr>
          </a:lstStyle>
          <a:p>
            <a:fld id="{AEAA3239-9EA4-4A65-A281-97F994456D9F}" type="slidenum">
              <a:rPr lang="en-US" smtClean="0"/>
              <a:pPr/>
              <a:t>‹#›</a:t>
            </a:fld>
            <a:endParaRPr lang="en-US" dirty="0"/>
          </a:p>
        </p:txBody>
      </p:sp>
      <p:sp>
        <p:nvSpPr>
          <p:cNvPr id="26" name="Picture Placeholder 25">
            <a:extLst>
              <a:ext uri="{FF2B5EF4-FFF2-40B4-BE49-F238E27FC236}">
                <a16:creationId xmlns:a16="http://schemas.microsoft.com/office/drawing/2014/main" id="{E193964F-665E-F49A-D553-C01524CDE0CA}"/>
              </a:ext>
            </a:extLst>
          </p:cNvPr>
          <p:cNvSpPr>
            <a:spLocks noGrp="1"/>
          </p:cNvSpPr>
          <p:nvPr>
            <p:ph type="pic" sz="quarter" idx="17"/>
          </p:nvPr>
        </p:nvSpPr>
        <p:spPr>
          <a:xfrm>
            <a:off x="8302749" y="0"/>
            <a:ext cx="3889251" cy="6858000"/>
          </a:xfrm>
          <a:blipFill>
            <a:blip r:embed="rId2">
              <a:alphaModFix amt="60000"/>
            </a:blip>
            <a:stretch>
              <a:fillRect/>
            </a:stretch>
          </a:blipFill>
        </p:spPr>
        <p:txBody>
          <a:bodyPr/>
          <a:lstStyle/>
          <a:p>
            <a:endParaRPr lang="en-US"/>
          </a:p>
        </p:txBody>
      </p:sp>
    </p:spTree>
    <p:extLst>
      <p:ext uri="{BB962C8B-B14F-4D97-AF65-F5344CB8AC3E}">
        <p14:creationId xmlns:p14="http://schemas.microsoft.com/office/powerpoint/2010/main" val="29636130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384F42E-A74C-773B-7B96-F942975CEC14}"/>
              </a:ext>
            </a:extLst>
          </p:cNvPr>
          <p:cNvSpPr/>
          <p:nvPr/>
        </p:nvSpPr>
        <p:spPr>
          <a:xfrm>
            <a:off x="11250895" y="5144929"/>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41727F-19A3-14E1-5EAC-C550CEB6A0D1}"/>
              </a:ext>
            </a:extLst>
          </p:cNvPr>
          <p:cNvSpPr/>
          <p:nvPr/>
        </p:nvSpPr>
        <p:spPr>
          <a:xfrm>
            <a:off x="685800" y="5495424"/>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38F4BC9-7EC1-BB35-827A-12F5DE411031}"/>
              </a:ext>
            </a:extLst>
          </p:cNvPr>
          <p:cNvSpPr/>
          <p:nvPr/>
        </p:nvSpPr>
        <p:spPr>
          <a:xfrm>
            <a:off x="10998565" y="5227361"/>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4B01422-D65E-4B59-B62B-467B2E896592}"/>
              </a:ext>
            </a:extLst>
          </p:cNvPr>
          <p:cNvSpPr/>
          <p:nvPr/>
        </p:nvSpPr>
        <p:spPr>
          <a:xfrm>
            <a:off x="10976145" y="5227366"/>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1600200"/>
            <a:ext cx="10483927" cy="3492875"/>
          </a:xfrm>
        </p:spPr>
        <p:txBody>
          <a:bodyPr vert="horz" lIns="91440" tIns="45720" rIns="91440" bIns="45720" rtlCol="0" anchor="b">
            <a:noAutofit/>
          </a:bodyPr>
          <a:lstStyle>
            <a:lvl1pPr>
              <a:defRPr lang="en-US" sz="9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931314"/>
            <a:ext cx="10483927" cy="816864"/>
          </a:xfrm>
        </p:spPr>
        <p:txBody>
          <a:bodyPr vert="horz" lIns="91440" tIns="45720" rIns="91440" bIns="45720" rtlCol="0">
            <a:noAutofit/>
          </a:bodyPr>
          <a:lstStyle>
            <a:lvl1pPr marL="0" indent="0">
              <a:buNone/>
              <a:defRPr lang="en-US" sz="1800" dirty="0"/>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234111"/>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221509" y="234111"/>
            <a:ext cx="2875064" cy="365125"/>
          </a:xfrm>
        </p:spPr>
        <p:txBody>
          <a:bodyPr>
            <a:noAutofit/>
          </a:bodyPr>
          <a:lstStyle/>
          <a:p>
            <a:fld id="{014DD65C-314F-4399-90A8-B6DFCAF21BE4}" type="datetime1">
              <a:rPr lang="en-US" smtClean="0"/>
              <a:t>11/18/2025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234111"/>
            <a:ext cx="429207" cy="365125"/>
          </a:xfrm>
        </p:spPr>
        <p:txBody>
          <a:bodyPr>
            <a:noAutofit/>
          </a:bodyPr>
          <a:lstStyle/>
          <a:p>
            <a:fld id="{AEAA3239-9EA4-4A65-A281-97F994456D9F}" type="slidenum">
              <a:rPr lang="en-US" smtClean="0"/>
              <a:t>‹#›</a:t>
            </a:fld>
            <a:endParaRPr lang="en-US"/>
          </a:p>
        </p:txBody>
      </p:sp>
      <p:pic>
        <p:nvPicPr>
          <p:cNvPr id="13" name="Line">
            <a:extLst>
              <a:ext uri="{FF2B5EF4-FFF2-40B4-BE49-F238E27FC236}">
                <a16:creationId xmlns:a16="http://schemas.microsoft.com/office/drawing/2014/main" id="{92FB147E-E273-E8B6-AD8E-67F305FC22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71802" y="4038600"/>
            <a:ext cx="10923934" cy="745198"/>
          </a:xfrm>
          <a:prstGeom prst="rect">
            <a:avLst/>
          </a:prstGeom>
        </p:spPr>
      </p:pic>
    </p:spTree>
    <p:extLst>
      <p:ext uri="{BB962C8B-B14F-4D97-AF65-F5344CB8AC3E}">
        <p14:creationId xmlns:p14="http://schemas.microsoft.com/office/powerpoint/2010/main" val="6989312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accent1">
            <a:lumMod val="5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8BBA50F-B667-1177-26B1-7D22AB66A6BE}"/>
              </a:ext>
            </a:extLst>
          </p:cNvPr>
          <p:cNvSpPr/>
          <p:nvPr/>
        </p:nvSpPr>
        <p:spPr>
          <a:xfrm>
            <a:off x="11250895" y="4645152"/>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2"/>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CABC7F5-2293-EB7F-52E5-80715C8DB858}"/>
              </a:ext>
            </a:extLst>
          </p:cNvPr>
          <p:cNvSpPr/>
          <p:nvPr/>
        </p:nvSpPr>
        <p:spPr>
          <a:xfrm>
            <a:off x="685800" y="4995647"/>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6A8C943-7CF3-88D6-95B0-95E7B412DE0F}"/>
              </a:ext>
            </a:extLst>
          </p:cNvPr>
          <p:cNvSpPr/>
          <p:nvPr/>
        </p:nvSpPr>
        <p:spPr>
          <a:xfrm>
            <a:off x="10998565" y="4727584"/>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FB0A8E7-2867-2D3A-F6B7-15ED02236CE8}"/>
              </a:ext>
            </a:extLst>
          </p:cNvPr>
          <p:cNvSpPr/>
          <p:nvPr/>
        </p:nvSpPr>
        <p:spPr>
          <a:xfrm>
            <a:off x="10976145" y="4727589"/>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2"/>
            </a:solid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598" y="5431536"/>
            <a:ext cx="9144001" cy="745198"/>
          </a:xfrm>
        </p:spPr>
        <p:txBody>
          <a:bodyPr vert="horz" lIns="91440" tIns="45720" rIns="91440" bIns="45720" rtlCol="0" anchor="t">
            <a:noAutofit/>
          </a:bodyPr>
          <a:lstStyle>
            <a:lvl1pPr>
              <a:defRPr lang="en-US" dirty="0">
                <a:solidFill>
                  <a:schemeClr val="bg2"/>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noAutofit/>
          </a:bodyPr>
          <a:lstStyle>
            <a:lvl1pPr>
              <a:defRPr>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noAutofit/>
          </a:bodyPr>
          <a:lstStyle>
            <a:lvl1pPr>
              <a:defRPr>
                <a:solidFill>
                  <a:schemeClr val="bg2"/>
                </a:solidFill>
              </a:defRPr>
            </a:lvl1pPr>
          </a:lstStyle>
          <a:p>
            <a:fld id="{D07A3B59-4DAC-4AFE-874D-3A86EC3801A0}" type="datetime1">
              <a:rPr lang="en-US" smtClean="0"/>
              <a:pPr/>
              <a:t>11/18/2025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noAutofit/>
          </a:bodyPr>
          <a:lstStyle>
            <a:lvl1pPr>
              <a:defRPr>
                <a:solidFill>
                  <a:schemeClr val="bg2"/>
                </a:solidFill>
              </a:defRPr>
            </a:lvl1pPr>
          </a:lstStyle>
          <a:p>
            <a:fld id="{AEAA3239-9EA4-4A65-A281-97F994456D9F}" type="slidenum">
              <a:rPr lang="en-US" smtClean="0"/>
              <a:pPr/>
              <a:t>‹#›</a:t>
            </a:fld>
            <a:endParaRPr lang="en-US"/>
          </a:p>
        </p:txBody>
      </p:sp>
      <p:sp>
        <p:nvSpPr>
          <p:cNvPr id="7" name="Title 6">
            <a:extLst>
              <a:ext uri="{FF2B5EF4-FFF2-40B4-BE49-F238E27FC236}">
                <a16:creationId xmlns:a16="http://schemas.microsoft.com/office/drawing/2014/main" id="{B53A7BE5-EAB2-BB8C-D7FC-D78B8A5AFACF}"/>
              </a:ext>
            </a:extLst>
          </p:cNvPr>
          <p:cNvSpPr>
            <a:spLocks noGrp="1"/>
          </p:cNvSpPr>
          <p:nvPr>
            <p:ph type="title"/>
          </p:nvPr>
        </p:nvSpPr>
        <p:spPr>
          <a:xfrm>
            <a:off x="612648" y="685798"/>
            <a:ext cx="10058400" cy="3355848"/>
          </a:xfrm>
        </p:spPr>
        <p:txBody>
          <a:bodyPr vert="horz" lIns="91440" tIns="45720" rIns="91440" bIns="45720" rtlCol="0" anchor="t">
            <a:noAutofit/>
          </a:bodyPr>
          <a:lstStyle>
            <a:lvl1pPr>
              <a:defRPr lang="en-US" sz="9000">
                <a:solidFill>
                  <a:schemeClr val="bg2"/>
                </a:solidFill>
              </a:defRPr>
            </a:lvl1pPr>
          </a:lstStyle>
          <a:p>
            <a:pPr lvl="0"/>
            <a:r>
              <a:rPr lang="en-US" dirty="0"/>
              <a:t>Click to edit Master title style</a:t>
            </a:r>
          </a:p>
        </p:txBody>
      </p:sp>
    </p:spTree>
    <p:extLst>
      <p:ext uri="{BB962C8B-B14F-4D97-AF65-F5344CB8AC3E}">
        <p14:creationId xmlns:p14="http://schemas.microsoft.com/office/powerpoint/2010/main" val="248939343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AC1F45-7001-8B9F-DFF6-7AB9BDFFEEB2}"/>
              </a:ext>
            </a:extLst>
          </p:cNvPr>
          <p:cNvSpPr/>
          <p:nvPr/>
        </p:nvSpPr>
        <p:spPr>
          <a:xfrm>
            <a:off x="11250895" y="5791200"/>
            <a:ext cx="6351" cy="745197"/>
          </a:xfrm>
          <a:custGeom>
            <a:avLst/>
            <a:gdLst>
              <a:gd name="connsiteX0" fmla="*/ 0 w 6351"/>
              <a:gd name="connsiteY0" fmla="*/ 0 h 745197"/>
              <a:gd name="connsiteX1" fmla="*/ 0 w 6351"/>
              <a:gd name="connsiteY1" fmla="*/ 745198 h 745197"/>
            </a:gdLst>
            <a:ahLst/>
            <a:cxnLst>
              <a:cxn ang="0">
                <a:pos x="connsiteX0" y="connsiteY0"/>
              </a:cxn>
              <a:cxn ang="0">
                <a:pos x="connsiteX1" y="connsiteY1"/>
              </a:cxn>
            </a:cxnLst>
            <a:rect l="l" t="t" r="r" b="b"/>
            <a:pathLst>
              <a:path w="6351" h="745197">
                <a:moveTo>
                  <a:pt x="0" y="0"/>
                </a:moveTo>
                <a:lnTo>
                  <a:pt x="0" y="745198"/>
                </a:lnTo>
              </a:path>
            </a:pathLst>
          </a:custGeom>
          <a:ln w="31732" cap="flat">
            <a:solidFill>
              <a:schemeClr val="accent4"/>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4C7D192-E835-0A48-0A40-F45D83E2583F}"/>
              </a:ext>
            </a:extLst>
          </p:cNvPr>
          <p:cNvSpPr/>
          <p:nvPr/>
        </p:nvSpPr>
        <p:spPr>
          <a:xfrm>
            <a:off x="685800" y="6141695"/>
            <a:ext cx="10923933" cy="0"/>
          </a:xfrm>
          <a:custGeom>
            <a:avLst/>
            <a:gdLst>
              <a:gd name="connsiteX0" fmla="*/ 10923934 w 10923933"/>
              <a:gd name="connsiteY0" fmla="*/ 0 h 0"/>
              <a:gd name="connsiteX1" fmla="*/ 0 w 10923933"/>
              <a:gd name="connsiteY1" fmla="*/ 1 h 0"/>
            </a:gdLst>
            <a:ahLst/>
            <a:cxnLst>
              <a:cxn ang="0">
                <a:pos x="connsiteX0" y="connsiteY0"/>
              </a:cxn>
              <a:cxn ang="0">
                <a:pos x="connsiteX1" y="connsiteY1"/>
              </a:cxn>
            </a:cxnLst>
            <a:rect l="l" t="t" r="r" b="b"/>
            <a:pathLst>
              <a:path w="10923933">
                <a:moveTo>
                  <a:pt x="10923934" y="0"/>
                </a:moveTo>
                <a:lnTo>
                  <a:pt x="0" y="1"/>
                </a:lnTo>
              </a:path>
            </a:pathLst>
          </a:custGeom>
          <a:ln w="31732" cap="flat">
            <a:solidFill>
              <a:schemeClr val="accent4"/>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FB376E1-8198-EB00-587E-C647BCF364D4}"/>
              </a:ext>
            </a:extLst>
          </p:cNvPr>
          <p:cNvSpPr/>
          <p:nvPr/>
        </p:nvSpPr>
        <p:spPr>
          <a:xfrm>
            <a:off x="10998565" y="5873632"/>
            <a:ext cx="529937" cy="526934"/>
          </a:xfrm>
          <a:custGeom>
            <a:avLst/>
            <a:gdLst>
              <a:gd name="connsiteX0" fmla="*/ 529938 w 529937"/>
              <a:gd name="connsiteY0" fmla="*/ 0 h 526934"/>
              <a:gd name="connsiteX1" fmla="*/ 0 w 529937"/>
              <a:gd name="connsiteY1" fmla="*/ 526935 h 526934"/>
            </a:gdLst>
            <a:ahLst/>
            <a:cxnLst>
              <a:cxn ang="0">
                <a:pos x="connsiteX0" y="connsiteY0"/>
              </a:cxn>
              <a:cxn ang="0">
                <a:pos x="connsiteX1" y="connsiteY1"/>
              </a:cxn>
            </a:cxnLst>
            <a:rect l="l" t="t" r="r" b="b"/>
            <a:pathLst>
              <a:path w="529937" h="526934">
                <a:moveTo>
                  <a:pt x="529938" y="0"/>
                </a:moveTo>
                <a:lnTo>
                  <a:pt x="0" y="526935"/>
                </a:lnTo>
              </a:path>
            </a:pathLst>
          </a:custGeom>
          <a:ln w="31732" cap="flat">
            <a:solidFill>
              <a:schemeClr val="accent4"/>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F94599F-6DE1-A082-E9E1-D732956078AB}"/>
              </a:ext>
            </a:extLst>
          </p:cNvPr>
          <p:cNvSpPr/>
          <p:nvPr/>
        </p:nvSpPr>
        <p:spPr>
          <a:xfrm>
            <a:off x="10976145" y="5873637"/>
            <a:ext cx="529937" cy="526934"/>
          </a:xfrm>
          <a:custGeom>
            <a:avLst/>
            <a:gdLst>
              <a:gd name="connsiteX0" fmla="*/ 529938 w 529937"/>
              <a:gd name="connsiteY0" fmla="*/ 526935 h 526934"/>
              <a:gd name="connsiteX1" fmla="*/ 0 w 529937"/>
              <a:gd name="connsiteY1" fmla="*/ 0 h 526934"/>
            </a:gdLst>
            <a:ahLst/>
            <a:cxnLst>
              <a:cxn ang="0">
                <a:pos x="connsiteX0" y="connsiteY0"/>
              </a:cxn>
              <a:cxn ang="0">
                <a:pos x="connsiteX1" y="connsiteY1"/>
              </a:cxn>
            </a:cxnLst>
            <a:rect l="l" t="t" r="r" b="b"/>
            <a:pathLst>
              <a:path w="529937" h="526934">
                <a:moveTo>
                  <a:pt x="529938" y="526935"/>
                </a:moveTo>
                <a:lnTo>
                  <a:pt x="0" y="0"/>
                </a:lnTo>
              </a:path>
            </a:pathLst>
          </a:custGeom>
          <a:ln w="31732" cap="flat">
            <a:solidFill>
              <a:schemeClr val="accent4"/>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09600" y="990600"/>
            <a:ext cx="10058400" cy="5029200"/>
          </a:xfrm>
        </p:spPr>
        <p:txBody>
          <a:bodyPr vert="horz" lIns="91440" tIns="45720" rIns="91440" bIns="45720" rtlCol="0" anchor="b">
            <a:noAutofit/>
          </a:bodyPr>
          <a:lstStyle>
            <a:lvl1pPr>
              <a:defRPr lang="en-US" sz="11000" dirty="0"/>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noAutofit/>
          </a:bodyPr>
          <a:lstStyle/>
          <a:p>
            <a:r>
              <a:rPr lang="en-US" dirty="0"/>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noAutofit/>
          </a:bodyPr>
          <a:lstStyle/>
          <a:p>
            <a:fld id="{76FC08D9-20DE-421C-BE4E-310427BB699B}" type="datetime1">
              <a:rPr lang="en-US" smtClean="0"/>
              <a:t>11/18/2025</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7046496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685799"/>
            <a:ext cx="10963655" cy="91440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600200"/>
            <a:ext cx="10963656"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normAutofit/>
          </a:bodyPr>
          <a:lstStyle>
            <a:lvl1pPr algn="l" rtl="0">
              <a:defRPr sz="800" b="0" i="0" cap="all" baseline="0">
                <a:solidFill>
                  <a:schemeClr val="tx1"/>
                </a:solidFill>
                <a:latin typeface="+mn-lt"/>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7DF4F7BB-A1DF-4BD2-8D5B-CA9EB40127CE}" type="datetime1">
              <a:rPr lang="en-US" smtClean="0"/>
              <a:pPr/>
              <a:t>11/18/2025</a:t>
            </a:fld>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normAutofit/>
          </a:bodyPr>
          <a:lstStyle>
            <a:lvl1pPr algn="r" rtl="0">
              <a:defRPr sz="800" b="0" i="0" cap="all" baseline="0">
                <a:solidFill>
                  <a:schemeClr val="tx1"/>
                </a:solidFill>
                <a:latin typeface="+mn-lt"/>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889949673"/>
      </p:ext>
    </p:extLst>
  </p:cSld>
  <p:clrMap bg1="lt1" tx1="dk1" bg2="lt2" tx2="dk2" accent1="accent1" accent2="accent2" accent3="accent3" accent4="accent4" accent5="accent5" accent6="accent6" hlink="hlink" folHlink="folHlink"/>
  <p:sldLayoutIdLst>
    <p:sldLayoutId id="2147484119" r:id="rId1"/>
    <p:sldLayoutId id="2147484115" r:id="rId2"/>
    <p:sldLayoutId id="2147484114" r:id="rId3"/>
    <p:sldLayoutId id="2147484116" r:id="rId4"/>
    <p:sldLayoutId id="2147484117" r:id="rId5"/>
    <p:sldLayoutId id="2147484118" r:id="rId6"/>
    <p:sldLayoutId id="2147484120" r:id="rId7"/>
    <p:sldLayoutId id="2147484121" r:id="rId8"/>
    <p:sldLayoutId id="2147484122" r:id="rId9"/>
    <p:sldLayoutId id="2147484169" r:id="rId10"/>
    <p:sldLayoutId id="2147484124" r:id="rId11"/>
    <p:sldLayoutId id="2147484125" r:id="rId12"/>
    <p:sldLayoutId id="2147484126" r:id="rId13"/>
    <p:sldLayoutId id="2147484127" r:id="rId14"/>
    <p:sldLayoutId id="2147484128" r:id="rId15"/>
    <p:sldLayoutId id="2147484129" r:id="rId16"/>
    <p:sldLayoutId id="2147484130" r:id="rId17"/>
    <p:sldLayoutId id="2147484131" r:id="rId18"/>
    <p:sldLayoutId id="2147484132" r:id="rId19"/>
    <p:sldLayoutId id="2147484133" r:id="rId20"/>
    <p:sldLayoutId id="2147484134" r:id="rId21"/>
    <p:sldLayoutId id="2147484135" r:id="rId22"/>
    <p:sldLayoutId id="2147484136" r:id="rId23"/>
    <p:sldLayoutId id="2147484137" r:id="rId24"/>
    <p:sldLayoutId id="2147484138" r:id="rId25"/>
    <p:sldLayoutId id="2147484139" r:id="rId26"/>
    <p:sldLayoutId id="2147484140" r:id="rId27"/>
    <p:sldLayoutId id="2147484141" r:id="rId28"/>
    <p:sldLayoutId id="2147484142" r:id="rId29"/>
    <p:sldLayoutId id="2147484143" r:id="rId30"/>
    <p:sldLayoutId id="2147484144" r:id="rId31"/>
    <p:sldLayoutId id="2147484145" r:id="rId32"/>
    <p:sldLayoutId id="2147484146" r:id="rId33"/>
    <p:sldLayoutId id="2147484147" r:id="rId34"/>
    <p:sldLayoutId id="2147484148" r:id="rId35"/>
    <p:sldLayoutId id="2147484149" r:id="rId36"/>
    <p:sldLayoutId id="2147484150" r:id="rId37"/>
    <p:sldLayoutId id="2147484152" r:id="rId38"/>
    <p:sldLayoutId id="2147484153" r:id="rId39"/>
    <p:sldLayoutId id="2147484157" r:id="rId40"/>
    <p:sldLayoutId id="2147484158" r:id="rId41"/>
    <p:sldLayoutId id="2147484159" r:id="rId42"/>
    <p:sldLayoutId id="2147484160" r:id="rId43"/>
    <p:sldLayoutId id="2147484161" r:id="rId44"/>
    <p:sldLayoutId id="2147484162" r:id="rId45"/>
    <p:sldLayoutId id="2147484163" r:id="rId46"/>
    <p:sldLayoutId id="2147484164" r:id="rId47"/>
    <p:sldLayoutId id="2147484165" r:id="rId48"/>
    <p:sldLayoutId id="2147484166" r:id="rId49"/>
    <p:sldLayoutId id="2147484167" r:id="rId50"/>
    <p:sldLayoutId id="2147484168" r:id="rId51"/>
  </p:sldLayoutIdLst>
  <p:hf sldNum="0" hdr="0" ftr="0" dt="0"/>
  <p:txStyles>
    <p:titleStyle>
      <a:lvl1pPr algn="l" defTabSz="914400" rtl="0" eaLnBrk="1" latinLnBrk="0" hangingPunct="1">
        <a:lnSpc>
          <a:spcPct val="80000"/>
        </a:lnSpc>
        <a:spcBef>
          <a:spcPct val="0"/>
        </a:spcBef>
        <a:buNone/>
        <a:defRPr sz="5400" b="0" i="0" kern="1200" cap="all" spc="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6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p15:clr>
            <a:srgbClr val="F26B43"/>
          </p15:clr>
        </p15:guide>
        <p15:guide id="28" pos="3840">
          <p15:clr>
            <a:srgbClr val="F26B43"/>
          </p15:clr>
        </p15:guide>
        <p15:guide id="29" pos="7296">
          <p15:clr>
            <a:srgbClr val="F26B43"/>
          </p15:clr>
        </p15:guide>
        <p15:guide id="30" pos="3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3237-F4D6-85C6-90F1-7D4ECD35473F}"/>
              </a:ext>
            </a:extLst>
          </p:cNvPr>
          <p:cNvSpPr>
            <a:spLocks noGrp="1"/>
          </p:cNvSpPr>
          <p:nvPr>
            <p:ph type="title"/>
          </p:nvPr>
        </p:nvSpPr>
        <p:spPr>
          <a:xfrm>
            <a:off x="614268" y="265469"/>
            <a:ext cx="10587132" cy="2172931"/>
          </a:xfrm>
        </p:spPr>
        <p:txBody>
          <a:bodyPr anchor="t">
            <a:normAutofit fontScale="90000"/>
          </a:bodyPr>
          <a:lstStyle/>
          <a:p>
            <a:pPr algn="ctr"/>
            <a:br>
              <a:rPr lang="en-US" b="1" dirty="0">
                <a:solidFill>
                  <a:srgbClr val="0070C0"/>
                </a:solidFill>
                <a:latin typeface="UD Digi Kyokasho NK-B" panose="02020700000000000000" pitchFamily="18" charset="-128"/>
                <a:ea typeface="UD Digi Kyokasho NK-B" panose="02020700000000000000" pitchFamily="18" charset="-128"/>
              </a:rPr>
            </a:br>
            <a:r>
              <a:rPr lang="en-US" b="1" dirty="0">
                <a:solidFill>
                  <a:srgbClr val="0070C0"/>
                </a:solidFill>
                <a:latin typeface="UD Digi Kyokasho NK-B" panose="02020700000000000000" pitchFamily="18" charset="-128"/>
                <a:ea typeface="UD Digi Kyokasho NK-B" panose="02020700000000000000" pitchFamily="18" charset="-128"/>
              </a:rPr>
              <a:t>Early </a:t>
            </a:r>
            <a:r>
              <a:rPr lang="en-US" b="1" dirty="0" err="1">
                <a:solidFill>
                  <a:srgbClr val="0070C0"/>
                </a:solidFill>
                <a:latin typeface="UD Digi Kyokasho NK-B" panose="02020700000000000000" pitchFamily="18" charset="-128"/>
                <a:ea typeface="UD Digi Kyokasho NK-B" panose="02020700000000000000" pitchFamily="18" charset="-128"/>
              </a:rPr>
              <a:t>YearS</a:t>
            </a:r>
            <a:r>
              <a:rPr lang="en-US" b="1" dirty="0">
                <a:solidFill>
                  <a:srgbClr val="0070C0"/>
                </a:solidFill>
                <a:latin typeface="UD Digi Kyokasho NK-B" panose="02020700000000000000" pitchFamily="18" charset="-128"/>
                <a:ea typeface="UD Digi Kyokasho NK-B" panose="02020700000000000000" pitchFamily="18" charset="-128"/>
              </a:rPr>
              <a:t>...</a:t>
            </a:r>
            <a:br>
              <a:rPr lang="en-US" b="1" dirty="0">
                <a:latin typeface="UD Digi Kyokasho NK-B" panose="02020700000000000000" pitchFamily="18" charset="-128"/>
                <a:ea typeface="UD Digi Kyokasho NK-B" panose="02020700000000000000" pitchFamily="18" charset="-128"/>
              </a:rPr>
            </a:br>
            <a:br>
              <a:rPr lang="en-US" sz="4400" b="1" dirty="0">
                <a:latin typeface="UD Digi Kyokasho NK-B" panose="02020700000000000000" pitchFamily="18" charset="-128"/>
                <a:ea typeface="UD Digi Kyokasho NK-B" panose="02020700000000000000" pitchFamily="18" charset="-128"/>
              </a:rPr>
            </a:br>
            <a:r>
              <a:rPr lang="en-US" sz="4400" b="1" dirty="0">
                <a:solidFill>
                  <a:schemeClr val="tx2">
                    <a:lumMod val="25000"/>
                    <a:lumOff val="75000"/>
                  </a:schemeClr>
                </a:solidFill>
                <a:latin typeface="UD Digi Kyokasho NK-B" panose="02020700000000000000" pitchFamily="18" charset="-128"/>
                <a:ea typeface="UD Digi Kyokasho NK-B" panose="02020700000000000000" pitchFamily="18" charset="-128"/>
              </a:rPr>
              <a:t>Where the magic happens</a:t>
            </a:r>
          </a:p>
        </p:txBody>
      </p:sp>
      <p:sp>
        <p:nvSpPr>
          <p:cNvPr id="3" name="Subtitle 2">
            <a:extLst>
              <a:ext uri="{FF2B5EF4-FFF2-40B4-BE49-F238E27FC236}">
                <a16:creationId xmlns:a16="http://schemas.microsoft.com/office/drawing/2014/main" id="{9C5B07CE-365E-5CAF-5102-CF427B07FB4F}"/>
              </a:ext>
            </a:extLst>
          </p:cNvPr>
          <p:cNvSpPr>
            <a:spLocks noGrp="1"/>
          </p:cNvSpPr>
          <p:nvPr>
            <p:ph type="body" sz="half" idx="2"/>
          </p:nvPr>
        </p:nvSpPr>
        <p:spPr>
          <a:xfrm>
            <a:off x="614268" y="5086110"/>
            <a:ext cx="10663332" cy="1621111"/>
          </a:xfrm>
        </p:spPr>
        <p:txBody>
          <a:bodyPr anchor="b">
            <a:normAutofit/>
          </a:bodyPr>
          <a:lstStyle/>
          <a:p>
            <a:pPr algn="ctr"/>
            <a:r>
              <a:rPr lang="en-US" sz="2400" dirty="0">
                <a:latin typeface="UD Digi Kyokasho NK-R" panose="02020400000000000000" pitchFamily="18" charset="-128"/>
                <a:ea typeface="UD Digi Kyokasho NK-R" panose="02020400000000000000" pitchFamily="18" charset="-128"/>
              </a:rPr>
              <a:t>Foundations of learning and growth in early education</a:t>
            </a:r>
          </a:p>
        </p:txBody>
      </p:sp>
      <p:pic>
        <p:nvPicPr>
          <p:cNvPr id="5" name="Picture 4" descr="A logo with a castle on it&#10;&#10;AI-generated content may be incorrect.">
            <a:extLst>
              <a:ext uri="{FF2B5EF4-FFF2-40B4-BE49-F238E27FC236}">
                <a16:creationId xmlns:a16="http://schemas.microsoft.com/office/drawing/2014/main" id="{1AD25553-E60C-DB1C-CAB3-8CA974B23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32" y="454600"/>
            <a:ext cx="1022607" cy="1022607"/>
          </a:xfrm>
          <a:prstGeom prst="rect">
            <a:avLst/>
          </a:prstGeom>
          <a:noFill/>
        </p:spPr>
      </p:pic>
      <p:sp>
        <p:nvSpPr>
          <p:cNvPr id="6" name="TextBox 5">
            <a:extLst>
              <a:ext uri="{FF2B5EF4-FFF2-40B4-BE49-F238E27FC236}">
                <a16:creationId xmlns:a16="http://schemas.microsoft.com/office/drawing/2014/main" id="{972D27F5-72AB-DEF2-2CD7-4983F20660C6}"/>
              </a:ext>
            </a:extLst>
          </p:cNvPr>
          <p:cNvSpPr txBox="1"/>
          <p:nvPr/>
        </p:nvSpPr>
        <p:spPr>
          <a:xfrm>
            <a:off x="1107234" y="2743200"/>
            <a:ext cx="9677400" cy="2862322"/>
          </a:xfrm>
          <a:prstGeom prst="rect">
            <a:avLst/>
          </a:prstGeom>
          <a:noFill/>
        </p:spPr>
        <p:txBody>
          <a:bodyPr wrap="square" rtlCol="0">
            <a:spAutoFit/>
          </a:bodyPr>
          <a:lstStyle/>
          <a:p>
            <a:pPr algn="ctr"/>
            <a:r>
              <a:rPr lang="en-GB" b="1" dirty="0">
                <a:latin typeface="UD Digi Kyokasho NK-R" panose="02020400000000000000" pitchFamily="18" charset="-128"/>
                <a:ea typeface="UD Digi Kyokasho NK-R" panose="02020400000000000000" pitchFamily="18" charset="-128"/>
              </a:rPr>
              <a:t>Our Early Years provision is Outstanding.   Inspectors praised:     </a:t>
            </a:r>
          </a:p>
          <a:p>
            <a:endParaRPr lang="en-GB" b="1" dirty="0">
              <a:latin typeface="UD Digi Kyokasho NK-R" panose="02020400000000000000" pitchFamily="18" charset="-128"/>
              <a:ea typeface="UD Digi Kyokasho NK-R" panose="02020400000000000000" pitchFamily="18" charset="-128"/>
            </a:endParaRPr>
          </a:p>
          <a:p>
            <a:endParaRPr lang="en-GB" b="1" dirty="0">
              <a:latin typeface="UD Digi Kyokasho NK-R" panose="02020400000000000000" pitchFamily="18" charset="-128"/>
              <a:ea typeface="UD Digi Kyokasho NK-R" panose="02020400000000000000" pitchFamily="18" charset="-128"/>
            </a:endParaRPr>
          </a:p>
          <a:p>
            <a:pPr marL="285750" indent="-285750">
              <a:buFont typeface="Arial" panose="020B0604020202020204" pitchFamily="34" charset="0"/>
              <a:buChar char="•"/>
            </a:pPr>
            <a:r>
              <a:rPr lang="en-GB" b="1" dirty="0">
                <a:latin typeface="UD Digi Kyokasho NK-R" panose="02020400000000000000" pitchFamily="18" charset="-128"/>
                <a:ea typeface="UD Digi Kyokasho NK-R" panose="02020400000000000000" pitchFamily="18" charset="-128"/>
              </a:rPr>
              <a:t>A nurturing and stimulating environment where children feel happy and safe.</a:t>
            </a:r>
          </a:p>
          <a:p>
            <a:pPr marL="285750" indent="-285750">
              <a:buFont typeface="Arial" panose="020B0604020202020204" pitchFamily="34" charset="0"/>
              <a:buChar char="•"/>
            </a:pPr>
            <a:r>
              <a:rPr lang="en-GB" b="1" dirty="0">
                <a:latin typeface="UD Digi Kyokasho NK-R" panose="02020400000000000000" pitchFamily="18" charset="-128"/>
                <a:ea typeface="UD Digi Kyokasho NK-R" panose="02020400000000000000" pitchFamily="18" charset="-128"/>
              </a:rPr>
              <a:t>Highly skilled staff who tailor learning to each child’s needs and use effective questioning to develop vocabulary and communication.</a:t>
            </a:r>
          </a:p>
          <a:p>
            <a:pPr marL="285750" indent="-285750">
              <a:buFont typeface="Arial" panose="020B0604020202020204" pitchFamily="34" charset="0"/>
              <a:buChar char="•"/>
            </a:pPr>
            <a:r>
              <a:rPr lang="en-GB" b="1" dirty="0">
                <a:latin typeface="UD Digi Kyokasho NK-R" panose="02020400000000000000" pitchFamily="18" charset="-128"/>
                <a:ea typeface="UD Digi Kyokasho NK-R" panose="02020400000000000000" pitchFamily="18" charset="-128"/>
              </a:rPr>
              <a:t>A rich, well-structured curriculum that helps children achieve exceptionally well across all areas of learning.</a:t>
            </a:r>
          </a:p>
          <a:p>
            <a:pPr marL="285750" indent="-285750">
              <a:buFont typeface="Arial" panose="020B0604020202020204" pitchFamily="34" charset="0"/>
              <a:buChar char="•"/>
            </a:pPr>
            <a:r>
              <a:rPr lang="en-GB" b="1" dirty="0">
                <a:latin typeface="UD Digi Kyokasho NK-R" panose="02020400000000000000" pitchFamily="18" charset="-128"/>
                <a:ea typeface="UD Digi Kyokasho NK-R" panose="02020400000000000000" pitchFamily="18" charset="-128"/>
              </a:rPr>
              <a:t>Strong relationships between staff and families, ensuring children settle quickly and thrive.</a:t>
            </a:r>
          </a:p>
        </p:txBody>
      </p:sp>
      <p:pic>
        <p:nvPicPr>
          <p:cNvPr id="8" name="Picture 7">
            <a:extLst>
              <a:ext uri="{FF2B5EF4-FFF2-40B4-BE49-F238E27FC236}">
                <a16:creationId xmlns:a16="http://schemas.microsoft.com/office/drawing/2014/main" id="{78329B2F-F1B7-43FE-8CAC-BA0E3544A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483520"/>
            <a:ext cx="868414" cy="868414"/>
          </a:xfrm>
          <a:prstGeom prst="rect">
            <a:avLst/>
          </a:prstGeom>
        </p:spPr>
      </p:pic>
    </p:spTree>
    <p:extLst>
      <p:ext uri="{BB962C8B-B14F-4D97-AF65-F5344CB8AC3E}">
        <p14:creationId xmlns:p14="http://schemas.microsoft.com/office/powerpoint/2010/main" val="38605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5455-8D69-049B-67E2-03E28007E956}"/>
              </a:ext>
            </a:extLst>
          </p:cNvPr>
          <p:cNvSpPr>
            <a:spLocks noGrp="1"/>
          </p:cNvSpPr>
          <p:nvPr>
            <p:ph type="title"/>
          </p:nvPr>
        </p:nvSpPr>
        <p:spPr>
          <a:xfrm>
            <a:off x="7038372" y="152400"/>
            <a:ext cx="4561665" cy="1371264"/>
          </a:xfrm>
        </p:spPr>
        <p:txBody>
          <a:bodyPr anchor="b">
            <a:normAutofit/>
          </a:bodyPr>
          <a:lstStyle/>
          <a:p>
            <a:r>
              <a:rPr lang="en-US" sz="4000" dirty="0">
                <a:latin typeface="UD Digi Kyokasho NK-R" panose="02020400000000000000" pitchFamily="18" charset="-128"/>
                <a:ea typeface="UD Digi Kyokasho NK-R" panose="02020400000000000000" pitchFamily="18" charset="-128"/>
              </a:rPr>
              <a:t>Parental Involvement</a:t>
            </a:r>
          </a:p>
        </p:txBody>
      </p:sp>
      <p:pic>
        <p:nvPicPr>
          <p:cNvPr id="5" name="Content Placeholder 4" descr="Adorable little girl is around 6 years old and Caucasian, in a domestic home. African American man in his late 30’s sits next to her on the couch using a digital tablet and is maybe a stepfather, tutor, babysitter, uncle or family friend. They laugh and enjoy spending time together with technology">
            <a:extLst>
              <a:ext uri="{FF2B5EF4-FFF2-40B4-BE49-F238E27FC236}">
                <a16:creationId xmlns:a16="http://schemas.microsoft.com/office/drawing/2014/main" id="{C22E8397-3CF6-49E1-A0D5-7647D0543DB3}"/>
              </a:ext>
            </a:extLst>
          </p:cNvPr>
          <p:cNvPicPr>
            <a:picLocks noGrp="1" noChangeAspect="1"/>
          </p:cNvPicPr>
          <p:nvPr>
            <p:ph type="pic" sz="quarter" idx="15"/>
          </p:nvPr>
        </p:nvPicPr>
        <p:blipFill>
          <a:blip r:embed="rId3"/>
          <a:srcRect l="19462" r="18572"/>
          <a:stretch>
            <a:fillRect/>
          </a:stretch>
        </p:blipFill>
        <p:spPr>
          <a:xfrm>
            <a:off x="1" y="10"/>
            <a:ext cx="6390464" cy="6857990"/>
          </a:xfrm>
          <a:prstGeom prst="rect">
            <a:avLst/>
          </a:prstGeom>
          <a:noFill/>
        </p:spPr>
      </p:pic>
      <p:sp>
        <p:nvSpPr>
          <p:cNvPr id="4" name="Content Placeholder 3">
            <a:extLst>
              <a:ext uri="{FF2B5EF4-FFF2-40B4-BE49-F238E27FC236}">
                <a16:creationId xmlns:a16="http://schemas.microsoft.com/office/drawing/2014/main" id="{FF82637F-2639-F0D3-AA48-282DA2F63ED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35634" y="1496320"/>
            <a:ext cx="5367139" cy="5486400"/>
          </a:xfrm>
        </p:spPr>
        <p:txBody>
          <a:bodyPr>
            <a:noAutofit/>
          </a:bodyPr>
          <a:lstStyle/>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The school </a:t>
            </a:r>
            <a:r>
              <a:rPr lang="en-GB" sz="1600" dirty="0">
                <a:latin typeface="UD Digi Kyokasho NK-R" panose="02020400000000000000" pitchFamily="18" charset="-128"/>
                <a:ea typeface="UD Digi Kyokasho NK-R" panose="02020400000000000000" pitchFamily="18" charset="-128"/>
              </a:rPr>
              <a:t>follows </a:t>
            </a:r>
            <a:r>
              <a:rPr sz="1600" dirty="0">
                <a:latin typeface="UD Digi Kyokasho NK-R" panose="02020400000000000000" pitchFamily="18" charset="-128"/>
                <a:ea typeface="UD Digi Kyokasho NK-R" panose="02020400000000000000" pitchFamily="18" charset="-128"/>
              </a:rPr>
              <a:t>an open-door </a:t>
            </a:r>
            <a:r>
              <a:rPr lang="en-GB" sz="1600" dirty="0">
                <a:latin typeface="UD Digi Kyokasho NK-R" panose="02020400000000000000" pitchFamily="18" charset="-128"/>
                <a:ea typeface="UD Digi Kyokasho NK-R" panose="02020400000000000000" pitchFamily="18" charset="-128"/>
              </a:rPr>
              <a:t>communication policy.</a:t>
            </a:r>
          </a:p>
          <a:p>
            <a:pPr marL="0" lvl="1" indent="0">
              <a:buFont typeface="Arial" panose="020B0604020202020204" pitchFamily="34" charset="0"/>
              <a:buNone/>
            </a:pPr>
            <a:endParaRPr lang="en-GB" sz="1600" dirty="0">
              <a:latin typeface="UD Digi Kyokasho NK-R" panose="02020400000000000000" pitchFamily="18" charset="-128"/>
              <a:ea typeface="UD Digi Kyokasho NK-R" panose="02020400000000000000" pitchFamily="18" charset="-128"/>
            </a:endParaRPr>
          </a:p>
          <a:p>
            <a:pPr marL="0" lvl="1" indent="0">
              <a:buFont typeface="Arial" panose="020B0604020202020204" pitchFamily="34" charset="0"/>
              <a:buNone/>
            </a:pPr>
            <a:r>
              <a:rPr lang="en-GB" sz="1600" dirty="0">
                <a:latin typeface="UD Digi Kyokasho NK-R" panose="02020400000000000000" pitchFamily="18" charset="-128"/>
                <a:ea typeface="UD Digi Kyokasho NK-R" panose="02020400000000000000" pitchFamily="18" charset="-128"/>
              </a:rPr>
              <a:t>In Early Years, each child’s learning journey is shared through the online platform Tapestry. </a:t>
            </a:r>
          </a:p>
          <a:p>
            <a:pPr marL="0" lvl="1" indent="0">
              <a:buFont typeface="Arial" panose="020B0604020202020204" pitchFamily="34" charset="0"/>
              <a:buNone/>
            </a:pPr>
            <a:endParaRPr lang="en-GB" sz="1600" dirty="0">
              <a:latin typeface="UD Digi Kyokasho NK-R" panose="02020400000000000000" pitchFamily="18" charset="-128"/>
              <a:ea typeface="UD Digi Kyokasho NK-R" panose="02020400000000000000" pitchFamily="18" charset="-128"/>
            </a:endParaRPr>
          </a:p>
          <a:p>
            <a:pPr marL="0" lvl="1" indent="0">
              <a:buFont typeface="Arial" panose="020B0604020202020204" pitchFamily="34" charset="0"/>
              <a:buNone/>
            </a:pPr>
            <a:r>
              <a:rPr lang="en-GB" sz="1600" dirty="0">
                <a:latin typeface="UD Digi Kyokasho NK-R" panose="02020400000000000000" pitchFamily="18" charset="-128"/>
                <a:ea typeface="UD Digi Kyokasho NK-R" panose="02020400000000000000" pitchFamily="18" charset="-128"/>
              </a:rPr>
              <a:t>Parents’ evening takes place twice yearly and a school report goes home at the end of each year.</a:t>
            </a:r>
          </a:p>
          <a:p>
            <a:pPr marL="0" lvl="1" indent="0">
              <a:buFont typeface="Arial" panose="020B0604020202020204" pitchFamily="34" charset="0"/>
              <a:buNone/>
            </a:pPr>
            <a:endParaRPr lang="en-GB" sz="1600" dirty="0">
              <a:latin typeface="UD Digi Kyokasho NK-R" panose="02020400000000000000" pitchFamily="18" charset="-128"/>
              <a:ea typeface="UD Digi Kyokasho NK-R" panose="02020400000000000000" pitchFamily="18" charset="-128"/>
            </a:endParaRPr>
          </a:p>
          <a:p>
            <a:pPr marL="0" lvl="1" indent="0">
              <a:buFont typeface="Arial" panose="020B0604020202020204" pitchFamily="34" charset="0"/>
              <a:buNone/>
            </a:pPr>
            <a:r>
              <a:rPr lang="en-GB" sz="1600" dirty="0">
                <a:latin typeface="UD Digi Kyokasho NK-R" panose="02020400000000000000" pitchFamily="18" charset="-128"/>
                <a:ea typeface="UD Digi Kyokasho NK-R" panose="02020400000000000000" pitchFamily="18" charset="-128"/>
              </a:rPr>
              <a:t>The school w</a:t>
            </a:r>
            <a:r>
              <a:rPr sz="1600" dirty="0" err="1">
                <a:latin typeface="UD Digi Kyokasho NK-R" panose="02020400000000000000" pitchFamily="18" charset="-128"/>
                <a:ea typeface="UD Digi Kyokasho NK-R" panose="02020400000000000000" pitchFamily="18" charset="-128"/>
              </a:rPr>
              <a:t>eekly</a:t>
            </a:r>
            <a:r>
              <a:rPr sz="1600" dirty="0">
                <a:latin typeface="UD Digi Kyokasho NK-R" panose="02020400000000000000" pitchFamily="18" charset="-128"/>
                <a:ea typeface="UD Digi Kyokasho NK-R" panose="02020400000000000000" pitchFamily="18" charset="-128"/>
              </a:rPr>
              <a:t> newsletter</a:t>
            </a:r>
            <a:r>
              <a:rPr lang="en-GB" sz="1600" dirty="0">
                <a:latin typeface="UD Digi Kyokasho NK-R" panose="02020400000000000000" pitchFamily="18" charset="-128"/>
                <a:ea typeface="UD Digi Kyokasho NK-R" panose="02020400000000000000" pitchFamily="18" charset="-128"/>
              </a:rPr>
              <a:t> keeps parents informed of what has happened in school and what is coming up. </a:t>
            </a:r>
          </a:p>
          <a:p>
            <a:pPr marL="0" lvl="1" indent="0">
              <a:buFont typeface="Arial" panose="020B0604020202020204" pitchFamily="34" charset="0"/>
              <a:buNone/>
            </a:pPr>
            <a:endParaRPr lang="en-GB" sz="1600" dirty="0">
              <a:latin typeface="UD Digi Kyokasho NK-R" panose="02020400000000000000" pitchFamily="18" charset="-128"/>
              <a:ea typeface="UD Digi Kyokasho NK-R" panose="02020400000000000000" pitchFamily="18" charset="-128"/>
            </a:endParaRPr>
          </a:p>
          <a:p>
            <a:pPr marL="0" lvl="1" indent="0">
              <a:buFont typeface="Arial" panose="020B0604020202020204" pitchFamily="34" charset="0"/>
              <a:buNone/>
            </a:pPr>
            <a:r>
              <a:rPr lang="en-GB" sz="1600" dirty="0">
                <a:latin typeface="UD Digi Kyokasho NK-R" panose="02020400000000000000" pitchFamily="18" charset="-128"/>
                <a:ea typeface="UD Digi Kyokasho NK-R" panose="02020400000000000000" pitchFamily="18" charset="-128"/>
              </a:rPr>
              <a:t>Parents also invited to celebration assemblies each month.</a:t>
            </a:r>
          </a:p>
          <a:p>
            <a:pPr marL="0" lvl="1" indent="0">
              <a:buFont typeface="Arial" panose="020B0604020202020204" pitchFamily="34" charset="0"/>
              <a:buNone/>
            </a:pPr>
            <a:endParaRPr lang="en-GB" sz="1600" dirty="0">
              <a:latin typeface="UD Digi Kyokasho NK-R" panose="02020400000000000000" pitchFamily="18" charset="-128"/>
              <a:ea typeface="UD Digi Kyokasho NK-R" panose="02020400000000000000" pitchFamily="18" charset="-128"/>
            </a:endParaRPr>
          </a:p>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Parents are encouraged to support reading at home and attend workshops to enhance learning.</a:t>
            </a:r>
            <a:endParaRPr lang="en-US" sz="1600" dirty="0">
              <a:latin typeface="UD Digi Kyokasho NK-R" panose="02020400000000000000" pitchFamily="18" charset="-128"/>
              <a:ea typeface="UD Digi Kyokasho NK-R" panose="02020400000000000000" pitchFamily="18" charset="-128"/>
            </a:endParaRPr>
          </a:p>
        </p:txBody>
      </p:sp>
      <p:pic>
        <p:nvPicPr>
          <p:cNvPr id="6" name="Picture 5">
            <a:extLst>
              <a:ext uri="{FF2B5EF4-FFF2-40B4-BE49-F238E27FC236}">
                <a16:creationId xmlns:a16="http://schemas.microsoft.com/office/drawing/2014/main" id="{1CF6134D-2DB7-EC78-748E-091EF80AB56C}"/>
              </a:ext>
            </a:extLst>
          </p:cNvPr>
          <p:cNvPicPr>
            <a:picLocks noChangeAspect="1"/>
          </p:cNvPicPr>
          <p:nvPr/>
        </p:nvPicPr>
        <p:blipFill>
          <a:blip r:embed="rId4"/>
          <a:stretch>
            <a:fillRect/>
          </a:stretch>
        </p:blipFill>
        <p:spPr>
          <a:xfrm>
            <a:off x="0" y="0"/>
            <a:ext cx="6390464" cy="6858000"/>
          </a:xfrm>
          <a:prstGeom prst="rect">
            <a:avLst/>
          </a:prstGeom>
        </p:spPr>
      </p:pic>
      <p:pic>
        <p:nvPicPr>
          <p:cNvPr id="8" name="Picture 7">
            <a:extLst>
              <a:ext uri="{FF2B5EF4-FFF2-40B4-BE49-F238E27FC236}">
                <a16:creationId xmlns:a16="http://schemas.microsoft.com/office/drawing/2014/main" id="{80A04A13-8ADF-7487-BA93-ADD09F58EE7B}"/>
              </a:ext>
            </a:extLst>
          </p:cNvPr>
          <p:cNvPicPr>
            <a:picLocks noChangeAspect="1"/>
          </p:cNvPicPr>
          <p:nvPr/>
        </p:nvPicPr>
        <p:blipFill>
          <a:blip r:embed="rId5"/>
          <a:stretch>
            <a:fillRect/>
          </a:stretch>
        </p:blipFill>
        <p:spPr>
          <a:xfrm>
            <a:off x="0" y="-15240"/>
            <a:ext cx="6390464" cy="6873240"/>
          </a:xfrm>
          <a:prstGeom prst="rect">
            <a:avLst/>
          </a:prstGeom>
        </p:spPr>
      </p:pic>
    </p:spTree>
    <p:extLst>
      <p:ext uri="{BB962C8B-B14F-4D97-AF65-F5344CB8AC3E}">
        <p14:creationId xmlns:p14="http://schemas.microsoft.com/office/powerpoint/2010/main" val="1148163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648D-B80D-06BF-33C2-66CD77AEA618}"/>
              </a:ext>
            </a:extLst>
          </p:cNvPr>
          <p:cNvSpPr>
            <a:spLocks noGrp="1"/>
          </p:cNvSpPr>
          <p:nvPr>
            <p:ph type="title"/>
          </p:nvPr>
        </p:nvSpPr>
        <p:spPr>
          <a:xfrm>
            <a:off x="8237741" y="76200"/>
            <a:ext cx="3801859" cy="1993392"/>
          </a:xfrm>
        </p:spPr>
        <p:txBody>
          <a:bodyPr anchor="b">
            <a:normAutofit/>
          </a:bodyPr>
          <a:lstStyle/>
          <a:p>
            <a:r>
              <a:rPr lang="en-US" sz="4600" dirty="0">
                <a:latin typeface="UD Digi Kyokasho NK-R" panose="02020400000000000000" pitchFamily="18" charset="-128"/>
                <a:ea typeface="UD Digi Kyokasho NK-R" panose="02020400000000000000" pitchFamily="18" charset="-128"/>
              </a:rPr>
              <a:t>Preparing for School</a:t>
            </a:r>
          </a:p>
        </p:txBody>
      </p:sp>
      <p:sp>
        <p:nvSpPr>
          <p:cNvPr id="4" name="Content Placeholder 3">
            <a:extLst>
              <a:ext uri="{FF2B5EF4-FFF2-40B4-BE49-F238E27FC236}">
                <a16:creationId xmlns:a16="http://schemas.microsoft.com/office/drawing/2014/main" id="{3704161B-B29C-FD02-4768-473EC7F786A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848600" y="2091777"/>
            <a:ext cx="4114800" cy="4572000"/>
          </a:xfrm>
        </p:spPr>
        <p:txBody>
          <a:bodyPr>
            <a:noAutofit/>
          </a:bodyPr>
          <a:lstStyle/>
          <a:p>
            <a:pPr marL="0" indent="0">
              <a:lnSpc>
                <a:spcPct val="90000"/>
              </a:lnSpc>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Developing independence skills - </a:t>
            </a:r>
          </a:p>
          <a:p>
            <a:pPr marL="0" lvl="1" indent="0">
              <a:lnSpc>
                <a:spcPct val="90000"/>
              </a:lnSpc>
              <a:buFont typeface="Arial" panose="020B0604020202020204" pitchFamily="34" charset="0"/>
              <a:buNone/>
            </a:pPr>
            <a:r>
              <a:rPr lang="en-GB" sz="1600" dirty="0">
                <a:latin typeface="UD Digi Kyokasho NK-R" panose="02020400000000000000" pitchFamily="18" charset="-128"/>
                <a:ea typeface="UD Digi Kyokasho NK-R" panose="02020400000000000000" pitchFamily="18" charset="-128"/>
              </a:rPr>
              <a:t>Encourage your child to </a:t>
            </a:r>
            <a:r>
              <a:rPr sz="1600" dirty="0">
                <a:latin typeface="UD Digi Kyokasho NK-R" panose="02020400000000000000" pitchFamily="18" charset="-128"/>
                <a:ea typeface="UD Digi Kyokasho NK-R" panose="02020400000000000000" pitchFamily="18" charset="-128"/>
              </a:rPr>
              <a:t>learn to dress independently and manage self-care routines like handwashing and toilet training.</a:t>
            </a:r>
            <a:endParaRPr lang="en-US" sz="1600" dirty="0">
              <a:latin typeface="UD Digi Kyokasho NK-R" panose="02020400000000000000" pitchFamily="18" charset="-128"/>
              <a:ea typeface="UD Digi Kyokasho NK-R" panose="02020400000000000000" pitchFamily="18" charset="-128"/>
            </a:endParaRPr>
          </a:p>
          <a:p>
            <a:pPr marL="0" indent="0">
              <a:lnSpc>
                <a:spcPct val="90000"/>
              </a:lnSpc>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Early literacy activities - </a:t>
            </a:r>
            <a:r>
              <a:rPr lang="en-GB" sz="1600" dirty="0">
                <a:latin typeface="UD Digi Kyokasho NK-R" panose="02020400000000000000" pitchFamily="18" charset="-128"/>
                <a:ea typeface="UD Digi Kyokasho NK-R" panose="02020400000000000000" pitchFamily="18" charset="-128"/>
              </a:rPr>
              <a:t>Play take t</a:t>
            </a:r>
            <a:r>
              <a:rPr sz="1600" dirty="0">
                <a:latin typeface="UD Digi Kyokasho NK-R" panose="02020400000000000000" pitchFamily="18" charset="-128"/>
                <a:ea typeface="UD Digi Kyokasho NK-R" panose="02020400000000000000" pitchFamily="18" charset="-128"/>
              </a:rPr>
              <a:t>urn-taking games</a:t>
            </a:r>
            <a:r>
              <a:rPr lang="en-GB" sz="1600" dirty="0">
                <a:latin typeface="UD Digi Kyokasho NK-R" panose="02020400000000000000" pitchFamily="18" charset="-128"/>
                <a:ea typeface="UD Digi Kyokasho NK-R" panose="02020400000000000000" pitchFamily="18" charset="-128"/>
              </a:rPr>
              <a:t>. Share books with your child. Listen for sounds in the environment. Encourage mark-making at every opportunity. Share nursery rhymes</a:t>
            </a:r>
            <a:endParaRPr lang="en-US" sz="1600" dirty="0">
              <a:latin typeface="UD Digi Kyokasho NK-R" panose="02020400000000000000" pitchFamily="18" charset="-128"/>
              <a:ea typeface="UD Digi Kyokasho NK-R" panose="02020400000000000000" pitchFamily="18" charset="-128"/>
            </a:endParaRPr>
          </a:p>
          <a:p>
            <a:pPr marL="0" indent="0">
              <a:lnSpc>
                <a:spcPct val="90000"/>
              </a:lnSpc>
              <a:spcBef>
                <a:spcPts val="2500"/>
              </a:spcBef>
              <a:buFont typeface="Arial" panose="020B0604020202020204" pitchFamily="34" charset="0"/>
              <a:buNone/>
            </a:pPr>
            <a:r>
              <a:rPr lang="en-US" sz="1600" dirty="0">
                <a:latin typeface="UD Digi Kyokasho NK-R" panose="02020400000000000000" pitchFamily="18" charset="-128"/>
                <a:ea typeface="UD Digi Kyokasho NK-R" panose="02020400000000000000" pitchFamily="18" charset="-128"/>
              </a:rPr>
              <a:t>Numeracy – Sing number-based nursery rhymes, practice counting by rote. Spot numbers in the environment. Play games likes snakes and ladders. Teach children to recognize numbers on a dice</a:t>
            </a:r>
            <a:r>
              <a:rPr lang="en-US" sz="1600" b="1" dirty="0">
                <a:latin typeface="UD Digi Kyokasho NK-R" panose="02020400000000000000" pitchFamily="18" charset="-128"/>
                <a:ea typeface="UD Digi Kyokasho NK-R" panose="02020400000000000000" pitchFamily="18" charset="-128"/>
              </a:rPr>
              <a:t>.</a:t>
            </a:r>
          </a:p>
        </p:txBody>
      </p:sp>
      <p:sp>
        <p:nvSpPr>
          <p:cNvPr id="6" name="Picture Placeholder 5">
            <a:extLst>
              <a:ext uri="{FF2B5EF4-FFF2-40B4-BE49-F238E27FC236}">
                <a16:creationId xmlns:a16="http://schemas.microsoft.com/office/drawing/2014/main" id="{FCE8E701-71A9-639E-40C4-4BCD208F381B}"/>
              </a:ext>
            </a:extLst>
          </p:cNvPr>
          <p:cNvSpPr>
            <a:spLocks noGrp="1"/>
          </p:cNvSpPr>
          <p:nvPr>
            <p:ph type="pic" sz="quarter" idx="13"/>
          </p:nvPr>
        </p:nvSpPr>
        <p:spPr/>
        <p:txBody>
          <a:bodyPr/>
          <a:lstStyle/>
          <a:p>
            <a:endParaRPr lang="en-GB"/>
          </a:p>
        </p:txBody>
      </p:sp>
      <p:pic>
        <p:nvPicPr>
          <p:cNvPr id="8" name="Picture 7">
            <a:extLst>
              <a:ext uri="{FF2B5EF4-FFF2-40B4-BE49-F238E27FC236}">
                <a16:creationId xmlns:a16="http://schemas.microsoft.com/office/drawing/2014/main" id="{FA677FE7-2AD1-1FD5-BCF0-DA5D8A8D657A}"/>
              </a:ext>
            </a:extLst>
          </p:cNvPr>
          <p:cNvPicPr>
            <a:picLocks noChangeAspect="1"/>
          </p:cNvPicPr>
          <p:nvPr/>
        </p:nvPicPr>
        <p:blipFill>
          <a:blip r:embed="rId3"/>
          <a:stretch>
            <a:fillRect/>
          </a:stretch>
        </p:blipFill>
        <p:spPr>
          <a:xfrm>
            <a:off x="5081" y="0"/>
            <a:ext cx="7579064" cy="6858000"/>
          </a:xfrm>
          <a:prstGeom prst="rect">
            <a:avLst/>
          </a:prstGeom>
        </p:spPr>
      </p:pic>
    </p:spTree>
    <p:extLst>
      <p:ext uri="{BB962C8B-B14F-4D97-AF65-F5344CB8AC3E}">
        <p14:creationId xmlns:p14="http://schemas.microsoft.com/office/powerpoint/2010/main" val="683659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64B9-E066-C170-CA19-3C0AB46D8BA3}"/>
              </a:ext>
            </a:extLst>
          </p:cNvPr>
          <p:cNvSpPr>
            <a:spLocks noGrp="1"/>
          </p:cNvSpPr>
          <p:nvPr>
            <p:ph type="title"/>
          </p:nvPr>
        </p:nvSpPr>
        <p:spPr>
          <a:xfrm>
            <a:off x="612647" y="685800"/>
            <a:ext cx="6858000" cy="1111532"/>
          </a:xfrm>
        </p:spPr>
        <p:txBody>
          <a:bodyPr anchor="b">
            <a:normAutofit/>
          </a:bodyPr>
          <a:lstStyle/>
          <a:p>
            <a:r>
              <a:rPr lang="en-US" sz="4600" err="1"/>
              <a:t>Behaviour</a:t>
            </a:r>
            <a:r>
              <a:rPr lang="en-US" sz="4600"/>
              <a:t> &amp; Welfare</a:t>
            </a:r>
          </a:p>
        </p:txBody>
      </p:sp>
      <p:sp>
        <p:nvSpPr>
          <p:cNvPr id="4" name="Content Placeholder 3">
            <a:extLst>
              <a:ext uri="{FF2B5EF4-FFF2-40B4-BE49-F238E27FC236}">
                <a16:creationId xmlns:a16="http://schemas.microsoft.com/office/drawing/2014/main" id="{83D996F1-83CB-0440-1DCC-3807B2CCFE0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965960"/>
            <a:ext cx="6858000" cy="4200198"/>
          </a:xfrm>
        </p:spPr>
        <p:txBody>
          <a:bodyPr>
            <a:normAutofit/>
          </a:bodyPr>
          <a:lstStyle/>
          <a:p>
            <a:pPr marL="0" indent="0">
              <a:spcBef>
                <a:spcPts val="2500"/>
              </a:spcBef>
              <a:buFont typeface="Arial" panose="020B0604020202020204" pitchFamily="34" charset="0"/>
              <a:buNone/>
            </a:pPr>
            <a:r>
              <a:rPr lang="en-GB" b="1"/>
              <a:t>Child safety and safeguarding</a:t>
            </a:r>
          </a:p>
          <a:p>
            <a:pPr marL="0" lvl="1" indent="0">
              <a:buFont typeface="Arial" panose="020B0604020202020204" pitchFamily="34" charset="0"/>
              <a:buNone/>
            </a:pPr>
            <a:r>
              <a:rPr lang="en-GB"/>
              <a:t>The school implements rigorous safeguarding procedures to prioritise children’s safety and well-being at all times.</a:t>
            </a:r>
          </a:p>
          <a:p>
            <a:pPr marL="0" indent="0">
              <a:spcBef>
                <a:spcPts val="2500"/>
              </a:spcBef>
              <a:buFont typeface="Arial" panose="020B0604020202020204" pitchFamily="34" charset="0"/>
              <a:buNone/>
            </a:pPr>
            <a:r>
              <a:rPr lang="en-GB" b="1"/>
              <a:t>Positive behaviour management</a:t>
            </a:r>
          </a:p>
          <a:p>
            <a:pPr marL="0" lvl="1" indent="0">
              <a:buFont typeface="Arial" panose="020B0604020202020204" pitchFamily="34" charset="0"/>
              <a:buNone/>
            </a:pPr>
            <a:r>
              <a:rPr lang="en-GB"/>
              <a:t>We have high expectations for behaviour and we use positive reinforcement to encourage good behaviours for learning and kind actions like sharing and caring.</a:t>
            </a:r>
          </a:p>
          <a:p>
            <a:pPr marL="0" indent="0">
              <a:spcBef>
                <a:spcPts val="2500"/>
              </a:spcBef>
              <a:buFont typeface="Arial" panose="020B0604020202020204" pitchFamily="34" charset="0"/>
              <a:buNone/>
            </a:pPr>
            <a:r>
              <a:rPr lang="en-GB" b="1"/>
              <a:t>Health care and communication</a:t>
            </a:r>
          </a:p>
          <a:p>
            <a:pPr marL="0" lvl="1" indent="0">
              <a:buFont typeface="Arial" panose="020B0604020202020204" pitchFamily="34" charset="0"/>
              <a:buNone/>
            </a:pPr>
            <a:r>
              <a:rPr lang="en-GB"/>
              <a:t>All staff are paediatric first aid trained; parents are informed of incidents and medication administration is managed carefully.</a:t>
            </a:r>
          </a:p>
          <a:p>
            <a:pPr marL="0" indent="0">
              <a:spcBef>
                <a:spcPts val="2500"/>
              </a:spcBef>
              <a:buFont typeface="Arial" panose="020B0604020202020204" pitchFamily="34" charset="0"/>
              <a:buNone/>
            </a:pPr>
            <a:r>
              <a:rPr lang="en-GB" b="1"/>
              <a:t>Support for developmental needs</a:t>
            </a:r>
          </a:p>
          <a:p>
            <a:pPr marL="0" lvl="1" indent="0">
              <a:buFont typeface="Arial" panose="020B0604020202020204" pitchFamily="34" charset="0"/>
              <a:buNone/>
            </a:pPr>
            <a:r>
              <a:rPr lang="en-GB"/>
              <a:t>SEND support is bespoke and monitored carefully. Behaviour management plans are implemented where necessary and children are treated with dignity and respect whenever intimate care is required.</a:t>
            </a:r>
          </a:p>
        </p:txBody>
      </p:sp>
      <p:pic>
        <p:nvPicPr>
          <p:cNvPr id="8" name="Picture 7">
            <a:extLst>
              <a:ext uri="{FF2B5EF4-FFF2-40B4-BE49-F238E27FC236}">
                <a16:creationId xmlns:a16="http://schemas.microsoft.com/office/drawing/2014/main" id="{BDF612AB-01B9-30E6-629A-F05A7353EAAF}"/>
              </a:ext>
            </a:extLst>
          </p:cNvPr>
          <p:cNvPicPr>
            <a:picLocks noChangeAspect="1"/>
          </p:cNvPicPr>
          <p:nvPr/>
        </p:nvPicPr>
        <p:blipFill>
          <a:blip r:embed="rId3"/>
          <a:srcRect l="4146" r="44378"/>
          <a:stretch>
            <a:fillRect/>
          </a:stretch>
        </p:blipFill>
        <p:spPr>
          <a:xfrm>
            <a:off x="8091732" y="10"/>
            <a:ext cx="4100267" cy="6857990"/>
          </a:xfrm>
          <a:prstGeom prst="rect">
            <a:avLst/>
          </a:prstGeom>
          <a:noFill/>
        </p:spPr>
      </p:pic>
    </p:spTree>
    <p:extLst>
      <p:ext uri="{BB962C8B-B14F-4D97-AF65-F5344CB8AC3E}">
        <p14:creationId xmlns:p14="http://schemas.microsoft.com/office/powerpoint/2010/main" val="17854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549B-CA76-911B-14B6-F3229EFB6EFF}"/>
              </a:ext>
            </a:extLst>
          </p:cNvPr>
          <p:cNvSpPr>
            <a:spLocks noGrp="1"/>
          </p:cNvSpPr>
          <p:nvPr>
            <p:ph type="ctrTitle"/>
          </p:nvPr>
        </p:nvSpPr>
        <p:spPr>
          <a:xfrm>
            <a:off x="609600" y="990600"/>
            <a:ext cx="10058400" cy="5029200"/>
          </a:xfrm>
        </p:spPr>
        <p:txBody>
          <a:bodyPr anchor="b">
            <a:normAutofit/>
          </a:bodyPr>
          <a:lstStyle/>
          <a:p>
            <a:r>
              <a:rPr lang="en-US"/>
              <a:t>Early Years Overview</a:t>
            </a:r>
          </a:p>
        </p:txBody>
      </p:sp>
    </p:spTree>
    <p:extLst>
      <p:ext uri="{BB962C8B-B14F-4D97-AF65-F5344CB8AC3E}">
        <p14:creationId xmlns:p14="http://schemas.microsoft.com/office/powerpoint/2010/main" val="2065265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23F6-AB05-27E4-C88D-F9AE6FA647B2}"/>
              </a:ext>
            </a:extLst>
          </p:cNvPr>
          <p:cNvSpPr>
            <a:spLocks noGrp="1"/>
          </p:cNvSpPr>
          <p:nvPr>
            <p:ph type="title"/>
          </p:nvPr>
        </p:nvSpPr>
        <p:spPr>
          <a:xfrm>
            <a:off x="589949" y="762000"/>
            <a:ext cx="6858000" cy="1111532"/>
          </a:xfrm>
        </p:spPr>
        <p:txBody>
          <a:bodyPr anchor="b">
            <a:normAutofit/>
          </a:bodyPr>
          <a:lstStyle/>
          <a:p>
            <a:r>
              <a:rPr lang="en-US" sz="4000" dirty="0">
                <a:latin typeface="UD Digi Kyokasho NK-R" panose="02020400000000000000" pitchFamily="18" charset="-128"/>
                <a:ea typeface="UD Digi Kyokasho NK-R" panose="02020400000000000000" pitchFamily="18" charset="-128"/>
              </a:rPr>
              <a:t>We AIM to provide..</a:t>
            </a:r>
          </a:p>
        </p:txBody>
      </p:sp>
      <p:sp>
        <p:nvSpPr>
          <p:cNvPr id="4" name="Content Placeholder 3">
            <a:extLst>
              <a:ext uri="{FF2B5EF4-FFF2-40B4-BE49-F238E27FC236}">
                <a16:creationId xmlns:a16="http://schemas.microsoft.com/office/drawing/2014/main" id="{5EDA8F89-47F4-4C88-0750-A7C59B02A8C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7783" y="1972002"/>
            <a:ext cx="6858000" cy="4200198"/>
          </a:xfrm>
        </p:spPr>
        <p:txBody>
          <a:bodyPr>
            <a:noAutofit/>
          </a:bodyPr>
          <a:lstStyle/>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A nurturing learning environment</a:t>
            </a:r>
          </a:p>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Creating a stimulating and supportive space where children feel excited and valued every day.</a:t>
            </a:r>
            <a:endParaRPr lang="en-US" sz="1600"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sz="1600" b="1" dirty="0" err="1">
                <a:latin typeface="UD Digi Kyokasho NK-R" panose="02020400000000000000" pitchFamily="18" charset="-128"/>
                <a:ea typeface="UD Digi Kyokasho NK-R" panose="02020400000000000000" pitchFamily="18" charset="-128"/>
              </a:rPr>
              <a:t>Individualised</a:t>
            </a:r>
            <a:r>
              <a:rPr lang="en-US" sz="1600" b="1" dirty="0">
                <a:latin typeface="UD Digi Kyokasho NK-R" panose="02020400000000000000" pitchFamily="18" charset="-128"/>
                <a:ea typeface="UD Digi Kyokasho NK-R" panose="02020400000000000000" pitchFamily="18" charset="-128"/>
              </a:rPr>
              <a:t> support</a:t>
            </a:r>
          </a:p>
          <a:p>
            <a:pPr marL="0" lvl="1" indent="0">
              <a:buFont typeface="Arial" panose="020B0604020202020204" pitchFamily="34" charset="0"/>
              <a:buNone/>
            </a:pPr>
            <a:r>
              <a:rPr sz="1600" dirty="0" err="1">
                <a:latin typeface="UD Digi Kyokasho NK-R" panose="02020400000000000000" pitchFamily="18" charset="-128"/>
                <a:ea typeface="UD Digi Kyokasho NK-R" panose="02020400000000000000" pitchFamily="18" charset="-128"/>
              </a:rPr>
              <a:t>Recogni</a:t>
            </a:r>
            <a:r>
              <a:rPr lang="en-GB" sz="1600" dirty="0">
                <a:latin typeface="UD Digi Kyokasho NK-R" panose="02020400000000000000" pitchFamily="18" charset="-128"/>
                <a:ea typeface="UD Digi Kyokasho NK-R" panose="02020400000000000000" pitchFamily="18" charset="-128"/>
              </a:rPr>
              <a:t>s</a:t>
            </a:r>
            <a:r>
              <a:rPr sz="1600" dirty="0" err="1">
                <a:latin typeface="UD Digi Kyokasho NK-R" panose="02020400000000000000" pitchFamily="18" charset="-128"/>
                <a:ea typeface="UD Digi Kyokasho NK-R" panose="02020400000000000000" pitchFamily="18" charset="-128"/>
              </a:rPr>
              <a:t>ing</a:t>
            </a:r>
            <a:r>
              <a:rPr sz="1600" dirty="0">
                <a:latin typeface="UD Digi Kyokasho NK-R" panose="02020400000000000000" pitchFamily="18" charset="-128"/>
                <a:ea typeface="UD Digi Kyokasho NK-R" panose="02020400000000000000" pitchFamily="18" charset="-128"/>
              </a:rPr>
              <a:t> each child’s unique needs and starting points to ensure </a:t>
            </a:r>
            <a:r>
              <a:rPr sz="1600" dirty="0" err="1">
                <a:latin typeface="UD Digi Kyokasho NK-R" panose="02020400000000000000" pitchFamily="18" charset="-128"/>
                <a:ea typeface="UD Digi Kyokasho NK-R" panose="02020400000000000000" pitchFamily="18" charset="-128"/>
              </a:rPr>
              <a:t>personali</a:t>
            </a:r>
            <a:r>
              <a:rPr lang="en-GB" sz="1600" dirty="0">
                <a:latin typeface="UD Digi Kyokasho NK-R" panose="02020400000000000000" pitchFamily="18" charset="-128"/>
                <a:ea typeface="UD Digi Kyokasho NK-R" panose="02020400000000000000" pitchFamily="18" charset="-128"/>
              </a:rPr>
              <a:t>s</a:t>
            </a:r>
            <a:r>
              <a:rPr sz="1600" dirty="0">
                <a:latin typeface="UD Digi Kyokasho NK-R" panose="02020400000000000000" pitchFamily="18" charset="-128"/>
                <a:ea typeface="UD Digi Kyokasho NK-R" panose="02020400000000000000" pitchFamily="18" charset="-128"/>
              </a:rPr>
              <a:t>ed progress.</a:t>
            </a:r>
            <a:endParaRPr lang="en-US" sz="1600"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Home-School collaboration</a:t>
            </a:r>
          </a:p>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Strong partnerships with parents and carers </a:t>
            </a:r>
            <a:r>
              <a:rPr lang="en-GB" sz="1600" dirty="0">
                <a:latin typeface="UD Digi Kyokasho NK-R" panose="02020400000000000000" pitchFamily="18" charset="-128"/>
                <a:ea typeface="UD Digi Kyokasho NK-R" panose="02020400000000000000" pitchFamily="18" charset="-128"/>
              </a:rPr>
              <a:t>to </a:t>
            </a:r>
            <a:r>
              <a:rPr sz="1600" dirty="0">
                <a:latin typeface="UD Digi Kyokasho NK-R" panose="02020400000000000000" pitchFamily="18" charset="-128"/>
                <a:ea typeface="UD Digi Kyokasho NK-R" panose="02020400000000000000" pitchFamily="18" charset="-128"/>
              </a:rPr>
              <a:t>build a supportive community for </a:t>
            </a:r>
            <a:r>
              <a:rPr lang="en-GB" sz="1600" dirty="0">
                <a:latin typeface="UD Digi Kyokasho NK-R" panose="02020400000000000000" pitchFamily="18" charset="-128"/>
                <a:ea typeface="UD Digi Kyokasho NK-R" panose="02020400000000000000" pitchFamily="18" charset="-128"/>
              </a:rPr>
              <a:t>each </a:t>
            </a:r>
            <a:r>
              <a:rPr sz="1600" dirty="0">
                <a:latin typeface="UD Digi Kyokasho NK-R" panose="02020400000000000000" pitchFamily="18" charset="-128"/>
                <a:ea typeface="UD Digi Kyokasho NK-R" panose="02020400000000000000" pitchFamily="18" charset="-128"/>
              </a:rPr>
              <a:t>child's growth.</a:t>
            </a:r>
            <a:endParaRPr lang="en-US" sz="1600"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Foundations for lifelong learning</a:t>
            </a:r>
          </a:p>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Fostering emotional and academic growth to prepare children for continued success in life.</a:t>
            </a:r>
            <a:endParaRPr lang="en-US" sz="1600" dirty="0">
              <a:latin typeface="UD Digi Kyokasho NK-R" panose="02020400000000000000" pitchFamily="18" charset="-128"/>
              <a:ea typeface="UD Digi Kyokasho NK-R" panose="02020400000000000000" pitchFamily="18" charset="-128"/>
            </a:endParaRPr>
          </a:p>
        </p:txBody>
      </p:sp>
      <p:pic>
        <p:nvPicPr>
          <p:cNvPr id="5" name="Content Placeholder 4" descr="younger siblings learn to use ipad with older sister at home">
            <a:extLst>
              <a:ext uri="{FF2B5EF4-FFF2-40B4-BE49-F238E27FC236}">
                <a16:creationId xmlns:a16="http://schemas.microsoft.com/office/drawing/2014/main" id="{803C2823-E191-4696-B9C5-19708C13652A}"/>
              </a:ext>
            </a:extLst>
          </p:cNvPr>
          <p:cNvPicPr>
            <a:picLocks noGrp="1" noChangeAspect="1"/>
          </p:cNvPicPr>
          <p:nvPr>
            <p:ph type="pic" sz="quarter" idx="13"/>
          </p:nvPr>
        </p:nvPicPr>
        <p:blipFill>
          <a:blip r:embed="rId3"/>
          <a:srcRect l="37418" r="22673" b="-1"/>
          <a:stretch>
            <a:fillRect/>
          </a:stretch>
        </p:blipFill>
        <p:spPr>
          <a:xfrm>
            <a:off x="8091732" y="10"/>
            <a:ext cx="4100267" cy="6857990"/>
          </a:xfrm>
          <a:prstGeom prst="rect">
            <a:avLst/>
          </a:prstGeom>
          <a:noFill/>
        </p:spPr>
      </p:pic>
      <p:pic>
        <p:nvPicPr>
          <p:cNvPr id="8" name="Picture 7">
            <a:extLst>
              <a:ext uri="{FF2B5EF4-FFF2-40B4-BE49-F238E27FC236}">
                <a16:creationId xmlns:a16="http://schemas.microsoft.com/office/drawing/2014/main" id="{A85A2FF9-9C58-BCF8-9EF7-D53FFFED25A8}"/>
              </a:ext>
            </a:extLst>
          </p:cNvPr>
          <p:cNvPicPr>
            <a:picLocks noChangeAspect="1"/>
          </p:cNvPicPr>
          <p:nvPr/>
        </p:nvPicPr>
        <p:blipFill>
          <a:blip r:embed="rId4"/>
          <a:stretch>
            <a:fillRect/>
          </a:stretch>
        </p:blipFill>
        <p:spPr>
          <a:xfrm>
            <a:off x="7431736" y="0"/>
            <a:ext cx="4829175" cy="6858000"/>
          </a:xfrm>
          <a:prstGeom prst="rect">
            <a:avLst/>
          </a:prstGeom>
        </p:spPr>
      </p:pic>
    </p:spTree>
    <p:extLst>
      <p:ext uri="{BB962C8B-B14F-4D97-AF65-F5344CB8AC3E}">
        <p14:creationId xmlns:p14="http://schemas.microsoft.com/office/powerpoint/2010/main" val="421380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69F5-3C73-28B5-32D8-EDAC3F04FC87}"/>
              </a:ext>
            </a:extLst>
          </p:cNvPr>
          <p:cNvSpPr>
            <a:spLocks noGrp="1"/>
          </p:cNvSpPr>
          <p:nvPr>
            <p:ph type="title"/>
          </p:nvPr>
        </p:nvSpPr>
        <p:spPr>
          <a:xfrm>
            <a:off x="612647" y="685800"/>
            <a:ext cx="6858000" cy="1111532"/>
          </a:xfrm>
        </p:spPr>
        <p:txBody>
          <a:bodyPr anchor="b">
            <a:normAutofit/>
          </a:bodyPr>
          <a:lstStyle/>
          <a:p>
            <a:r>
              <a:rPr lang="en-US" sz="3800"/>
              <a:t>Acorns Class 1 (Ages 3–5)</a:t>
            </a:r>
          </a:p>
        </p:txBody>
      </p:sp>
      <p:sp>
        <p:nvSpPr>
          <p:cNvPr id="4" name="Content Placeholder 3">
            <a:extLst>
              <a:ext uri="{FF2B5EF4-FFF2-40B4-BE49-F238E27FC236}">
                <a16:creationId xmlns:a16="http://schemas.microsoft.com/office/drawing/2014/main" id="{C5825FF7-308C-8B17-81F0-FDCCAEF14AA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965960"/>
            <a:ext cx="6858000" cy="4200198"/>
          </a:xfrm>
        </p:spPr>
        <p:txBody>
          <a:bodyPr>
            <a:normAutofit/>
          </a:bodyPr>
          <a:lstStyle/>
          <a:p>
            <a:pPr marL="0" indent="0">
              <a:spcBef>
                <a:spcPts val="2500"/>
              </a:spcBef>
              <a:buFont typeface="Arial" panose="020B0604020202020204" pitchFamily="34" charset="0"/>
              <a:buNone/>
            </a:pPr>
            <a:r>
              <a:rPr lang="en-GB" b="1"/>
              <a:t>Age Group and Class Structure</a:t>
            </a:r>
          </a:p>
          <a:p>
            <a:pPr marL="0" lvl="1" indent="0">
              <a:buFont typeface="Arial" panose="020B0604020202020204" pitchFamily="34" charset="0"/>
              <a:buNone/>
            </a:pPr>
            <a:r>
              <a:rPr lang="en-GB"/>
              <a:t>Acorns Class serves children aged 3 to 5, covering both Nursery and Reception early education years.</a:t>
            </a:r>
          </a:p>
          <a:p>
            <a:pPr marL="0" indent="0">
              <a:spcBef>
                <a:spcPts val="2500"/>
              </a:spcBef>
              <a:buFont typeface="Arial" panose="020B0604020202020204" pitchFamily="34" charset="0"/>
              <a:buNone/>
            </a:pPr>
            <a:r>
              <a:rPr lang="en-GB" b="1"/>
              <a:t>School Hours and Attendance</a:t>
            </a:r>
          </a:p>
          <a:p>
            <a:pPr marL="0" lvl="1" indent="0">
              <a:buFont typeface="Arial" panose="020B0604020202020204" pitchFamily="34" charset="0"/>
              <a:buNone/>
            </a:pPr>
            <a:r>
              <a:rPr lang="en-GB"/>
              <a:t>Reception children attend full-time school from 8.55am to 3.30pm, Monday to Friday, with monitored attendance.</a:t>
            </a:r>
          </a:p>
          <a:p>
            <a:pPr marL="0" indent="0">
              <a:spcBef>
                <a:spcPts val="2500"/>
              </a:spcBef>
              <a:buFont typeface="Arial" panose="020B0604020202020204" pitchFamily="34" charset="0"/>
              <a:buNone/>
            </a:pPr>
            <a:r>
              <a:rPr lang="en-GB" b="1"/>
              <a:t>Nursery Sessions and Funding</a:t>
            </a:r>
          </a:p>
          <a:p>
            <a:pPr marL="0" lvl="1" indent="0">
              <a:buFont typeface="Arial" panose="020B0604020202020204" pitchFamily="34" charset="0"/>
              <a:buNone/>
            </a:pPr>
            <a:r>
              <a:rPr lang="en-GB"/>
              <a:t>Nursery offers 15 free hours per week with options for part-time or full-time, plus additional government-funded hours.</a:t>
            </a:r>
          </a:p>
          <a:p>
            <a:pPr marL="0" indent="0">
              <a:spcBef>
                <a:spcPts val="2500"/>
              </a:spcBef>
              <a:buFont typeface="Arial" panose="020B0604020202020204" pitchFamily="34" charset="0"/>
              <a:buNone/>
            </a:pPr>
            <a:r>
              <a:rPr lang="en-GB" b="1"/>
              <a:t>Extended Care Options</a:t>
            </a:r>
          </a:p>
          <a:p>
            <a:pPr marL="0" lvl="1" indent="0">
              <a:buFont typeface="Arial" panose="020B0604020202020204" pitchFamily="34" charset="0"/>
              <a:buNone/>
            </a:pPr>
            <a:r>
              <a:rPr lang="en-GB"/>
              <a:t>Breakfast and After School Clubs provide extended childcare for Nursery children for a small fee.</a:t>
            </a:r>
          </a:p>
        </p:txBody>
      </p:sp>
      <p:pic>
        <p:nvPicPr>
          <p:cNvPr id="10" name="Picture 9">
            <a:extLst>
              <a:ext uri="{FF2B5EF4-FFF2-40B4-BE49-F238E27FC236}">
                <a16:creationId xmlns:a16="http://schemas.microsoft.com/office/drawing/2014/main" id="{7E00D332-0FB7-4DF1-E595-D37F2510599B}"/>
              </a:ext>
            </a:extLst>
          </p:cNvPr>
          <p:cNvPicPr>
            <a:picLocks noChangeAspect="1"/>
          </p:cNvPicPr>
          <p:nvPr/>
        </p:nvPicPr>
        <p:blipFill>
          <a:blip r:embed="rId3"/>
          <a:stretch>
            <a:fillRect/>
          </a:stretch>
        </p:blipFill>
        <p:spPr>
          <a:xfrm>
            <a:off x="7619999" y="0"/>
            <a:ext cx="4608177" cy="6858000"/>
          </a:xfrm>
          <a:prstGeom prst="rect">
            <a:avLst/>
          </a:prstGeom>
        </p:spPr>
      </p:pic>
    </p:spTree>
    <p:extLst>
      <p:ext uri="{BB962C8B-B14F-4D97-AF65-F5344CB8AC3E}">
        <p14:creationId xmlns:p14="http://schemas.microsoft.com/office/powerpoint/2010/main" val="2107815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6E49-9A29-8DEB-B09B-6BA283F61992}"/>
              </a:ext>
            </a:extLst>
          </p:cNvPr>
          <p:cNvSpPr>
            <a:spLocks noGrp="1"/>
          </p:cNvSpPr>
          <p:nvPr>
            <p:ph type="title"/>
          </p:nvPr>
        </p:nvSpPr>
        <p:spPr>
          <a:xfrm>
            <a:off x="7010400" y="685800"/>
            <a:ext cx="4561665" cy="1371264"/>
          </a:xfrm>
        </p:spPr>
        <p:txBody>
          <a:bodyPr anchor="b">
            <a:normAutofit/>
          </a:bodyPr>
          <a:lstStyle/>
          <a:p>
            <a:r>
              <a:rPr lang="en-US"/>
              <a:t>Staffing</a:t>
            </a:r>
          </a:p>
        </p:txBody>
      </p:sp>
      <p:sp>
        <p:nvSpPr>
          <p:cNvPr id="4" name="Content Placeholder 3">
            <a:extLst>
              <a:ext uri="{FF2B5EF4-FFF2-40B4-BE49-F238E27FC236}">
                <a16:creationId xmlns:a16="http://schemas.microsoft.com/office/drawing/2014/main" id="{400F82B4-C3C7-1742-D98C-5D7916425FEB}"/>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84460" y="2133600"/>
            <a:ext cx="4561665" cy="3886200"/>
          </a:xfrm>
        </p:spPr>
        <p:txBody>
          <a:bodyPr>
            <a:normAutofit/>
          </a:bodyPr>
          <a:lstStyle/>
          <a:p>
            <a:pPr marL="0" indent="0">
              <a:spcBef>
                <a:spcPts val="2500"/>
              </a:spcBef>
              <a:buFont typeface="Arial" panose="020B0604020202020204" pitchFamily="34" charset="0"/>
              <a:buNone/>
            </a:pPr>
            <a:r>
              <a:rPr lang="en-US" b="1" dirty="0">
                <a:latin typeface="UD Digi Kyokasho NK-R" panose="02020400000000000000" pitchFamily="18" charset="-128"/>
                <a:ea typeface="UD Digi Kyokasho NK-R" panose="02020400000000000000" pitchFamily="18" charset="-128"/>
              </a:rPr>
              <a:t>Experienced Leadership</a:t>
            </a:r>
          </a:p>
          <a:p>
            <a:pPr marL="0" lvl="1" indent="0">
              <a:buFont typeface="Arial" panose="020B0604020202020204" pitchFamily="34" charset="0"/>
              <a:buNone/>
            </a:pPr>
            <a:r>
              <a:rPr dirty="0">
                <a:latin typeface="UD Digi Kyokasho NK-R" panose="02020400000000000000" pitchFamily="18" charset="-128"/>
                <a:ea typeface="UD Digi Kyokasho NK-R" panose="02020400000000000000" pitchFamily="18" charset="-128"/>
              </a:rPr>
              <a:t>Jane Helliwell leads the team with over ten years of experience in Early Years education.</a:t>
            </a:r>
            <a:endParaRPr lang="en-US"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b="1" dirty="0">
                <a:latin typeface="UD Digi Kyokasho NK-R" panose="02020400000000000000" pitchFamily="18" charset="-128"/>
                <a:ea typeface="UD Digi Kyokasho NK-R" panose="02020400000000000000" pitchFamily="18" charset="-128"/>
              </a:rPr>
              <a:t>Dedicated Support Staff</a:t>
            </a:r>
          </a:p>
          <a:p>
            <a:pPr marL="0" lvl="1" indent="0">
              <a:buFont typeface="Arial" panose="020B0604020202020204" pitchFamily="34" charset="0"/>
              <a:buNone/>
            </a:pPr>
            <a:r>
              <a:rPr dirty="0">
                <a:latin typeface="UD Digi Kyokasho NK-R" panose="02020400000000000000" pitchFamily="18" charset="-128"/>
                <a:ea typeface="UD Digi Kyokasho NK-R" panose="02020400000000000000" pitchFamily="18" charset="-128"/>
              </a:rPr>
              <a:t>Julie Docherty brings 20+ years as a Nursery Nurse and teaching assistant to support the team.</a:t>
            </a:r>
            <a:endParaRPr lang="en-US"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b="1" dirty="0">
                <a:latin typeface="UD Digi Kyokasho NK-R" panose="02020400000000000000" pitchFamily="18" charset="-128"/>
                <a:ea typeface="UD Digi Kyokasho NK-R" panose="02020400000000000000" pitchFamily="18" charset="-128"/>
              </a:rPr>
              <a:t>Child-Centered Approach</a:t>
            </a:r>
          </a:p>
          <a:p>
            <a:pPr marL="0" lvl="1" indent="0">
              <a:buFont typeface="Arial" panose="020B0604020202020204" pitchFamily="34" charset="0"/>
              <a:buNone/>
            </a:pPr>
            <a:r>
              <a:rPr dirty="0">
                <a:latin typeface="UD Digi Kyokasho NK-R" panose="02020400000000000000" pitchFamily="18" charset="-128"/>
                <a:ea typeface="UD Digi Kyokasho NK-R" panose="02020400000000000000" pitchFamily="18" charset="-128"/>
              </a:rPr>
              <a:t>Staff focus on nurturing children’s potential through a caring</a:t>
            </a:r>
            <a:r>
              <a:rPr lang="en-GB" dirty="0">
                <a:latin typeface="UD Digi Kyokasho NK-R" panose="02020400000000000000" pitchFamily="18" charset="-128"/>
                <a:ea typeface="UD Digi Kyokasho NK-R" panose="02020400000000000000" pitchFamily="18" charset="-128"/>
              </a:rPr>
              <a:t>,</a:t>
            </a:r>
            <a:r>
              <a:rPr dirty="0">
                <a:latin typeface="UD Digi Kyokasho NK-R" panose="02020400000000000000" pitchFamily="18" charset="-128"/>
                <a:ea typeface="UD Digi Kyokasho NK-R" panose="02020400000000000000" pitchFamily="18" charset="-128"/>
              </a:rPr>
              <a:t> consistent</a:t>
            </a:r>
            <a:r>
              <a:rPr lang="en-GB" dirty="0">
                <a:latin typeface="UD Digi Kyokasho NK-R" panose="02020400000000000000" pitchFamily="18" charset="-128"/>
                <a:ea typeface="UD Digi Kyokasho NK-R" panose="02020400000000000000" pitchFamily="18" charset="-128"/>
              </a:rPr>
              <a:t> and stimulating</a:t>
            </a:r>
            <a:r>
              <a:rPr dirty="0">
                <a:latin typeface="UD Digi Kyokasho NK-R" panose="02020400000000000000" pitchFamily="18" charset="-128"/>
                <a:ea typeface="UD Digi Kyokasho NK-R" panose="02020400000000000000" pitchFamily="18" charset="-128"/>
              </a:rPr>
              <a:t> learning environment</a:t>
            </a:r>
            <a:r>
              <a:rPr lang="en-GB" dirty="0">
                <a:latin typeface="UD Digi Kyokasho NK-R" panose="02020400000000000000" pitchFamily="18" charset="-128"/>
                <a:ea typeface="UD Digi Kyokasho NK-R" panose="02020400000000000000" pitchFamily="18" charset="-128"/>
              </a:rPr>
              <a:t> which is tailored to meet the needs of each child.</a:t>
            </a:r>
            <a:endParaRPr lang="en-US" dirty="0">
              <a:latin typeface="UD Digi Kyokasho NK-R" panose="02020400000000000000" pitchFamily="18" charset="-128"/>
              <a:ea typeface="UD Digi Kyokasho NK-R" panose="02020400000000000000" pitchFamily="18" charset="-128"/>
            </a:endParaRPr>
          </a:p>
        </p:txBody>
      </p:sp>
      <p:pic>
        <p:nvPicPr>
          <p:cNvPr id="10" name="Picture Placeholder 9">
            <a:extLst>
              <a:ext uri="{FF2B5EF4-FFF2-40B4-BE49-F238E27FC236}">
                <a16:creationId xmlns:a16="http://schemas.microsoft.com/office/drawing/2014/main" id="{621837D4-11E5-84B9-10CF-5016D37EFA84}"/>
              </a:ext>
            </a:extLst>
          </p:cNvPr>
          <p:cNvPicPr>
            <a:picLocks noGrp="1" noChangeAspect="1"/>
          </p:cNvPicPr>
          <p:nvPr>
            <p:ph type="pic" sz="quarter" idx="15"/>
          </p:nvPr>
        </p:nvPicPr>
        <p:blipFill>
          <a:blip r:embed="rId3"/>
          <a:srcRect l="12200" r="12200"/>
          <a:stretch/>
        </p:blipFill>
        <p:spPr>
          <a:prstGeom prst="rect">
            <a:avLst/>
          </a:prstGeom>
          <a:blipFill>
            <a:blip r:embed="rId4">
              <a:alphaModFix amt="60000"/>
            </a:blip>
            <a:stretch>
              <a:fillRect/>
            </a:stretch>
          </a:blipFill>
        </p:spPr>
      </p:pic>
    </p:spTree>
    <p:extLst>
      <p:ext uri="{BB962C8B-B14F-4D97-AF65-F5344CB8AC3E}">
        <p14:creationId xmlns:p14="http://schemas.microsoft.com/office/powerpoint/2010/main" val="272364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F6EF-E399-BA5A-BBB9-9ACCDEEA35D6}"/>
              </a:ext>
            </a:extLst>
          </p:cNvPr>
          <p:cNvSpPr>
            <a:spLocks noGrp="1"/>
          </p:cNvSpPr>
          <p:nvPr>
            <p:ph type="title"/>
          </p:nvPr>
        </p:nvSpPr>
        <p:spPr>
          <a:xfrm>
            <a:off x="4718302" y="228600"/>
            <a:ext cx="6858000" cy="1111532"/>
          </a:xfrm>
        </p:spPr>
        <p:txBody>
          <a:bodyPr anchor="b">
            <a:normAutofit/>
          </a:bodyPr>
          <a:lstStyle/>
          <a:p>
            <a:r>
              <a:rPr lang="en-US" sz="4600" dirty="0"/>
              <a:t>Uniform &amp; Essentials</a:t>
            </a:r>
          </a:p>
        </p:txBody>
      </p:sp>
      <p:pic>
        <p:nvPicPr>
          <p:cNvPr id="5" name="Content Placeholder 4" descr="High angle shot of a business suit on a wooden outfit">
            <a:extLst>
              <a:ext uri="{FF2B5EF4-FFF2-40B4-BE49-F238E27FC236}">
                <a16:creationId xmlns:a16="http://schemas.microsoft.com/office/drawing/2014/main" id="{54AED878-EEF3-4F3D-A384-2DE73B7C3649}"/>
              </a:ext>
            </a:extLst>
          </p:cNvPr>
          <p:cNvPicPr>
            <a:picLocks noGrp="1" noChangeAspect="1"/>
          </p:cNvPicPr>
          <p:nvPr>
            <p:ph type="pic" sz="quarter" idx="13"/>
          </p:nvPr>
        </p:nvPicPr>
        <p:blipFill>
          <a:blip r:embed="rId3"/>
          <a:srcRect l="1066" r="39146"/>
          <a:stretch>
            <a:fillRect/>
          </a:stretch>
        </p:blipFill>
        <p:spPr>
          <a:xfrm>
            <a:off x="20" y="10"/>
            <a:ext cx="4100247" cy="6857990"/>
          </a:xfrm>
          <a:prstGeom prst="rect">
            <a:avLst/>
          </a:prstGeom>
          <a:noFill/>
        </p:spPr>
      </p:pic>
      <p:sp>
        <p:nvSpPr>
          <p:cNvPr id="4" name="Content Placeholder 3">
            <a:extLst>
              <a:ext uri="{FF2B5EF4-FFF2-40B4-BE49-F238E27FC236}">
                <a16:creationId xmlns:a16="http://schemas.microsoft.com/office/drawing/2014/main" id="{58A1EFE6-52D9-A31A-0161-6FB1F16F415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18302" y="1346616"/>
            <a:ext cx="7168897" cy="5282783"/>
          </a:xfrm>
        </p:spPr>
        <p:txBody>
          <a:bodyPr>
            <a:normAutofit fontScale="77500" lnSpcReduction="20000"/>
          </a:bodyPr>
          <a:lstStyle/>
          <a:p>
            <a:pPr>
              <a:spcBef>
                <a:spcPts val="2500"/>
              </a:spcBef>
            </a:pPr>
            <a:r>
              <a:rPr lang="en-GB" sz="1800" dirty="0">
                <a:latin typeface="UD Digi Kyokasho NK-R" panose="02020400000000000000" pitchFamily="18" charset="-128"/>
                <a:ea typeface="UD Digi Kyokasho NK-R" panose="02020400000000000000" pitchFamily="18" charset="-128"/>
              </a:rPr>
              <a:t>Wearing a school uniform is an essential part of being a pupil at Castle Carrock and we encourage our children, including Nursery children, to wear their uniform with pride, reflecting the school values of respect, responsibility and the ethos of being the ‘best you can be.’ </a:t>
            </a:r>
          </a:p>
          <a:p>
            <a:pPr>
              <a:spcBef>
                <a:spcPts val="2500"/>
              </a:spcBef>
            </a:pPr>
            <a:endParaRPr lang="en-GB" sz="1800" dirty="0">
              <a:latin typeface="UD Digi Kyokasho NK-R" panose="02020400000000000000" pitchFamily="18" charset="-128"/>
              <a:ea typeface="UD Digi Kyokasho NK-R" panose="02020400000000000000" pitchFamily="18" charset="-128"/>
            </a:endParaRPr>
          </a:p>
          <a:p>
            <a:pPr marL="0" lvl="1"/>
            <a:r>
              <a:rPr lang="en-GB" sz="1800" dirty="0">
                <a:latin typeface="UD Digi Kyokasho NK-R" panose="02020400000000000000" pitchFamily="18" charset="-128"/>
                <a:ea typeface="UD Digi Kyokasho NK-R" panose="02020400000000000000" pitchFamily="18" charset="-128"/>
              </a:rPr>
              <a:t>Full details of uniform requirements and how to order items can be found on our school website, as well as information on how to apply for a school clothing grant for those who may be eligible.</a:t>
            </a:r>
          </a:p>
          <a:p>
            <a:pPr marL="0" lvl="1"/>
            <a:endParaRPr lang="en-GB" sz="1800" dirty="0">
              <a:latin typeface="UD Digi Kyokasho NK-R" panose="02020400000000000000" pitchFamily="18" charset="-128"/>
              <a:ea typeface="UD Digi Kyokasho NK-R" panose="02020400000000000000" pitchFamily="18" charset="-128"/>
            </a:endParaRPr>
          </a:p>
          <a:p>
            <a:pPr marL="0" lvl="1"/>
            <a:r>
              <a:rPr lang="en-GB" sz="1800" dirty="0">
                <a:latin typeface="UD Digi Kyokasho NK-R" panose="02020400000000000000" pitchFamily="18" charset="-128"/>
                <a:ea typeface="UD Digi Kyokasho NK-R" panose="02020400000000000000" pitchFamily="18" charset="-128"/>
              </a:rPr>
              <a:t>There are also details about what your child will need to wear for PE lessons which are held twice a week. PE kits must be kept in school and will be sent home at the end of each half term to be washed.   All items </a:t>
            </a:r>
            <a:r>
              <a:rPr lang="en-GB" sz="1800" i="1" dirty="0">
                <a:latin typeface="UD Digi Kyokasho NK-R" panose="02020400000000000000" pitchFamily="18" charset="-128"/>
                <a:ea typeface="UD Digi Kyokasho NK-R" panose="02020400000000000000" pitchFamily="18" charset="-128"/>
              </a:rPr>
              <a:t>must</a:t>
            </a:r>
            <a:r>
              <a:rPr lang="en-GB" sz="1800" dirty="0">
                <a:latin typeface="UD Digi Kyokasho NK-R" panose="02020400000000000000" pitchFamily="18" charset="-128"/>
                <a:ea typeface="UD Digi Kyokasho NK-R" panose="02020400000000000000" pitchFamily="18" charset="-128"/>
              </a:rPr>
              <a:t> be clearly labelled with your child’s name.  </a:t>
            </a:r>
          </a:p>
          <a:p>
            <a:pPr marL="0" lvl="1"/>
            <a:endParaRPr lang="en-GB" sz="1800" dirty="0">
              <a:latin typeface="UD Digi Kyokasho NK-R" panose="02020400000000000000" pitchFamily="18" charset="-128"/>
              <a:ea typeface="UD Digi Kyokasho NK-R" panose="02020400000000000000" pitchFamily="18" charset="-128"/>
            </a:endParaRPr>
          </a:p>
          <a:p>
            <a:pPr marL="0" lvl="1"/>
            <a:r>
              <a:rPr lang="en-GB" sz="1800" dirty="0">
                <a:latin typeface="UD Digi Kyokasho NK-R" panose="02020400000000000000" pitchFamily="18" charset="-128"/>
                <a:ea typeface="UD Digi Kyokasho NK-R" panose="02020400000000000000" pitchFamily="18" charset="-128"/>
              </a:rPr>
              <a:t>In Early Years, we also ask parents to send in a pair of Wellington boots (to be kept in school) for all children so that we can make the most of the outdoors whatever the weather. </a:t>
            </a:r>
          </a:p>
          <a:p>
            <a:pPr marL="0" lvl="1"/>
            <a:endParaRPr lang="en-GB" sz="1800" dirty="0">
              <a:latin typeface="UD Digi Kyokasho NK-R" panose="02020400000000000000" pitchFamily="18" charset="-128"/>
              <a:ea typeface="UD Digi Kyokasho NK-R" panose="02020400000000000000" pitchFamily="18" charset="-128"/>
            </a:endParaRPr>
          </a:p>
          <a:p>
            <a:pPr marL="0" lvl="1"/>
            <a:r>
              <a:rPr lang="en-GB" sz="1800" dirty="0">
                <a:latin typeface="UD Digi Kyokasho NK-R" panose="02020400000000000000" pitchFamily="18" charset="-128"/>
                <a:ea typeface="UD Digi Kyokasho NK-R" panose="02020400000000000000" pitchFamily="18" charset="-128"/>
              </a:rPr>
              <a:t>Children should come to school with an outdoor coat appropriate to the weather conditions, with hats and gloves in winter, and a sun hat/baseball cap and with suncream applied at home in the spring/summer months.  Additionally, as children within Nursery and Reception may have an accident from time to time, we ask that a set of spare clothes and underwear are added to their PE bags. Shoes should be easy to change independently, with black Velcro fastenings often the best.</a:t>
            </a:r>
          </a:p>
          <a:p>
            <a:pPr marL="0" lvl="1" indent="0">
              <a:buFont typeface="Arial" panose="020B0604020202020204" pitchFamily="34" charset="0"/>
              <a:buNone/>
            </a:pPr>
            <a:endParaRPr lang="en-US" dirty="0">
              <a:latin typeface="UD Digi Kyokasho NK-R" panose="02020400000000000000" pitchFamily="18" charset="-128"/>
              <a:ea typeface="UD Digi Kyokasho NK-R" panose="02020400000000000000" pitchFamily="18" charset="-128"/>
            </a:endParaRPr>
          </a:p>
        </p:txBody>
      </p:sp>
      <p:pic>
        <p:nvPicPr>
          <p:cNvPr id="6" name="Picture 5">
            <a:extLst>
              <a:ext uri="{FF2B5EF4-FFF2-40B4-BE49-F238E27FC236}">
                <a16:creationId xmlns:a16="http://schemas.microsoft.com/office/drawing/2014/main" id="{5EFFF4D0-A137-4F7D-3040-0B17FE1C78C0}"/>
              </a:ext>
            </a:extLst>
          </p:cNvPr>
          <p:cNvPicPr>
            <a:picLocks noChangeAspect="1"/>
          </p:cNvPicPr>
          <p:nvPr/>
        </p:nvPicPr>
        <p:blipFill>
          <a:blip r:embed="rId4"/>
          <a:stretch>
            <a:fillRect/>
          </a:stretch>
        </p:blipFill>
        <p:spPr>
          <a:xfrm>
            <a:off x="0" y="-76200"/>
            <a:ext cx="4229100" cy="6934200"/>
          </a:xfrm>
          <a:prstGeom prst="rect">
            <a:avLst/>
          </a:prstGeom>
        </p:spPr>
      </p:pic>
    </p:spTree>
    <p:extLst>
      <p:ext uri="{BB962C8B-B14F-4D97-AF65-F5344CB8AC3E}">
        <p14:creationId xmlns:p14="http://schemas.microsoft.com/office/powerpoint/2010/main" val="1490549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D08A-9EEC-2533-F85C-CFD988A50CE7}"/>
              </a:ext>
            </a:extLst>
          </p:cNvPr>
          <p:cNvSpPr>
            <a:spLocks noGrp="1"/>
          </p:cNvSpPr>
          <p:nvPr>
            <p:ph type="title"/>
          </p:nvPr>
        </p:nvSpPr>
        <p:spPr>
          <a:xfrm>
            <a:off x="612647" y="685800"/>
            <a:ext cx="6858000" cy="1111532"/>
          </a:xfrm>
        </p:spPr>
        <p:txBody>
          <a:bodyPr anchor="b">
            <a:normAutofit/>
          </a:bodyPr>
          <a:lstStyle/>
          <a:p>
            <a:r>
              <a:rPr lang="en-US"/>
              <a:t>The School Day</a:t>
            </a:r>
          </a:p>
        </p:txBody>
      </p:sp>
      <p:sp>
        <p:nvSpPr>
          <p:cNvPr id="4" name="Content Placeholder 3">
            <a:extLst>
              <a:ext uri="{FF2B5EF4-FFF2-40B4-BE49-F238E27FC236}">
                <a16:creationId xmlns:a16="http://schemas.microsoft.com/office/drawing/2014/main" id="{0F6B2BA9-AC13-8612-C1B3-B12A82DECBC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965960"/>
            <a:ext cx="6858000" cy="4200198"/>
          </a:xfrm>
        </p:spPr>
        <p:txBody>
          <a:bodyPr>
            <a:normAutofit/>
          </a:bodyPr>
          <a:lstStyle/>
          <a:p>
            <a:pPr marL="0" indent="0">
              <a:spcBef>
                <a:spcPts val="2500"/>
              </a:spcBef>
              <a:buFont typeface="Arial" panose="020B0604020202020204" pitchFamily="34" charset="0"/>
              <a:buNone/>
            </a:pPr>
            <a:r>
              <a:rPr lang="en-US" b="1" dirty="0">
                <a:latin typeface="UD Digi Kyokasho NK-R" panose="02020400000000000000" pitchFamily="18" charset="-128"/>
                <a:ea typeface="UD Digi Kyokasho NK-R" panose="02020400000000000000" pitchFamily="18" charset="-128"/>
              </a:rPr>
              <a:t>Morning Arrival Routine</a:t>
            </a:r>
          </a:p>
          <a:p>
            <a:pPr marL="0" lvl="1" indent="0">
              <a:buFont typeface="Arial" panose="020B0604020202020204" pitchFamily="34" charset="0"/>
              <a:buNone/>
            </a:pPr>
            <a:r>
              <a:rPr dirty="0">
                <a:latin typeface="UD Digi Kyokasho NK-R" panose="02020400000000000000" pitchFamily="18" charset="-128"/>
                <a:ea typeface="UD Digi Kyokasho NK-R" panose="02020400000000000000" pitchFamily="18" charset="-128"/>
              </a:rPr>
              <a:t>Staff greet children at the gate from 8:50am, and the school day starts officially at 8:55am with registration at 9am.</a:t>
            </a:r>
            <a:endParaRPr lang="en-US"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b="1" dirty="0">
                <a:latin typeface="UD Digi Kyokasho NK-R" panose="02020400000000000000" pitchFamily="18" charset="-128"/>
                <a:ea typeface="UD Digi Kyokasho NK-R" panose="02020400000000000000" pitchFamily="18" charset="-128"/>
              </a:rPr>
              <a:t>Fostering Independence</a:t>
            </a:r>
          </a:p>
          <a:p>
            <a:pPr marL="0" lvl="1" indent="0">
              <a:buFont typeface="Arial" panose="020B0604020202020204" pitchFamily="34" charset="0"/>
              <a:buNone/>
            </a:pPr>
            <a:r>
              <a:rPr dirty="0">
                <a:latin typeface="UD Digi Kyokasho NK-R" panose="02020400000000000000" pitchFamily="18" charset="-128"/>
                <a:ea typeface="UD Digi Kyokasho NK-R" panose="02020400000000000000" pitchFamily="18" charset="-128"/>
              </a:rPr>
              <a:t>Children are encouraged to carry their own belongings to promote independence and responsibility.</a:t>
            </a:r>
            <a:endParaRPr lang="en-US"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b="1" dirty="0">
                <a:latin typeface="UD Digi Kyokasho NK-R" panose="02020400000000000000" pitchFamily="18" charset="-128"/>
                <a:ea typeface="UD Digi Kyokasho NK-R" panose="02020400000000000000" pitchFamily="18" charset="-128"/>
              </a:rPr>
              <a:t>Safe Collection Procedures</a:t>
            </a:r>
          </a:p>
          <a:p>
            <a:pPr marL="0" lvl="1" indent="0">
              <a:buFont typeface="Arial" panose="020B0604020202020204" pitchFamily="34" charset="0"/>
              <a:buNone/>
            </a:pPr>
            <a:r>
              <a:rPr dirty="0">
                <a:latin typeface="UD Digi Kyokasho NK-R" panose="02020400000000000000" pitchFamily="18" charset="-128"/>
                <a:ea typeface="UD Digi Kyokasho NK-R" panose="02020400000000000000" pitchFamily="18" charset="-128"/>
              </a:rPr>
              <a:t>Parents wait outside the gate for safe collection; any changes or delays are communicated with the school office.</a:t>
            </a:r>
            <a:endParaRPr lang="en-US"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b="1" dirty="0">
                <a:latin typeface="UD Digi Kyokasho NK-R" panose="02020400000000000000" pitchFamily="18" charset="-128"/>
                <a:ea typeface="UD Digi Kyokasho NK-R" panose="02020400000000000000" pitchFamily="18" charset="-128"/>
              </a:rPr>
              <a:t>Bus Buddy System</a:t>
            </a:r>
          </a:p>
          <a:p>
            <a:pPr marL="0" lvl="1" indent="0">
              <a:buFont typeface="Arial" panose="020B0604020202020204" pitchFamily="34" charset="0"/>
              <a:buNone/>
            </a:pPr>
            <a:r>
              <a:rPr dirty="0">
                <a:latin typeface="UD Digi Kyokasho NK-R" panose="02020400000000000000" pitchFamily="18" charset="-128"/>
                <a:ea typeface="UD Digi Kyokasho NK-R" panose="02020400000000000000" pitchFamily="18" charset="-128"/>
              </a:rPr>
              <a:t>Younger children using the bus are paired with older 'bus buddies' to provide support and ensure safety.</a:t>
            </a:r>
            <a:endParaRPr lang="en-US" dirty="0">
              <a:latin typeface="UD Digi Kyokasho NK-R" panose="02020400000000000000" pitchFamily="18" charset="-128"/>
              <a:ea typeface="UD Digi Kyokasho NK-R" panose="02020400000000000000" pitchFamily="18" charset="-128"/>
            </a:endParaRPr>
          </a:p>
        </p:txBody>
      </p:sp>
      <p:pic>
        <p:nvPicPr>
          <p:cNvPr id="8" name="Picture Placeholder 7">
            <a:extLst>
              <a:ext uri="{FF2B5EF4-FFF2-40B4-BE49-F238E27FC236}">
                <a16:creationId xmlns:a16="http://schemas.microsoft.com/office/drawing/2014/main" id="{FBB21D49-674B-3A8C-A47E-B4B8AF417009}"/>
              </a:ext>
            </a:extLst>
          </p:cNvPr>
          <p:cNvPicPr>
            <a:picLocks noGrp="1" noChangeAspect="1"/>
          </p:cNvPicPr>
          <p:nvPr>
            <p:ph type="pic" sz="quarter" idx="13"/>
          </p:nvPr>
        </p:nvPicPr>
        <p:blipFill>
          <a:blip r:embed="rId3"/>
          <a:srcRect l="29980" r="29980"/>
          <a:stretch/>
        </p:blipFill>
        <p:spPr>
          <a:prstGeom prst="rect">
            <a:avLst/>
          </a:prstGeom>
          <a:blipFill>
            <a:blip r:embed="rId4">
              <a:alphaModFix amt="60000"/>
            </a:blip>
            <a:stretch>
              <a:fillRect/>
            </a:stretch>
          </a:blipFill>
        </p:spPr>
      </p:pic>
    </p:spTree>
    <p:extLst>
      <p:ext uri="{BB962C8B-B14F-4D97-AF65-F5344CB8AC3E}">
        <p14:creationId xmlns:p14="http://schemas.microsoft.com/office/powerpoint/2010/main" val="655645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50DF-9CB9-B06A-4DB2-DC76AFF86747}"/>
              </a:ext>
            </a:extLst>
          </p:cNvPr>
          <p:cNvSpPr>
            <a:spLocks noGrp="1"/>
          </p:cNvSpPr>
          <p:nvPr>
            <p:ph type="title"/>
          </p:nvPr>
        </p:nvSpPr>
        <p:spPr>
          <a:xfrm>
            <a:off x="533400" y="304800"/>
            <a:ext cx="6858000" cy="1111532"/>
          </a:xfrm>
        </p:spPr>
        <p:txBody>
          <a:bodyPr anchor="b">
            <a:normAutofit/>
          </a:bodyPr>
          <a:lstStyle/>
          <a:p>
            <a:r>
              <a:rPr lang="en-US" sz="4200" dirty="0"/>
              <a:t>Learning Environment</a:t>
            </a:r>
          </a:p>
        </p:txBody>
      </p:sp>
      <p:sp>
        <p:nvSpPr>
          <p:cNvPr id="4" name="Content Placeholder 3">
            <a:extLst>
              <a:ext uri="{FF2B5EF4-FFF2-40B4-BE49-F238E27FC236}">
                <a16:creationId xmlns:a16="http://schemas.microsoft.com/office/drawing/2014/main" id="{E0FACA22-F758-AB79-C1B6-0666B8298B5B}"/>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278" y="1524000"/>
            <a:ext cx="6858000" cy="5105400"/>
          </a:xfrm>
        </p:spPr>
        <p:txBody>
          <a:bodyPr>
            <a:noAutofit/>
          </a:bodyPr>
          <a:lstStyle/>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We have a flexible learning approach. </a:t>
            </a:r>
            <a:r>
              <a:rPr lang="en-GB" sz="1600" dirty="0">
                <a:latin typeface="UD Digi Kyokasho NK-R" panose="02020400000000000000" pitchFamily="18" charset="-128"/>
                <a:ea typeface="UD Digi Kyokasho NK-R" panose="02020400000000000000" pitchFamily="18" charset="-128"/>
              </a:rPr>
              <a:t>This means our EYFS c</a:t>
            </a:r>
            <a:r>
              <a:rPr sz="1600" dirty="0" err="1">
                <a:latin typeface="UD Digi Kyokasho NK-R" panose="02020400000000000000" pitchFamily="18" charset="-128"/>
                <a:ea typeface="UD Digi Kyokasho NK-R" panose="02020400000000000000" pitchFamily="18" charset="-128"/>
              </a:rPr>
              <a:t>urriculum</a:t>
            </a:r>
            <a:r>
              <a:rPr sz="1600" dirty="0">
                <a:latin typeface="UD Digi Kyokasho NK-R" panose="02020400000000000000" pitchFamily="18" charset="-128"/>
                <a:ea typeface="UD Digi Kyokasho NK-R" panose="02020400000000000000" pitchFamily="18" charset="-128"/>
              </a:rPr>
              <a:t> adapts to each child's unique needs and interests through play and exploration indoors and outdoors.</a:t>
            </a:r>
            <a:endParaRPr lang="en-US" sz="1600"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We provide high quality resources. </a:t>
            </a:r>
            <a:r>
              <a:rPr lang="en-GB" sz="1600" dirty="0">
                <a:latin typeface="UD Digi Kyokasho NK-R" panose="02020400000000000000" pitchFamily="18" charset="-128"/>
                <a:ea typeface="UD Digi Kyokasho NK-R" panose="02020400000000000000" pitchFamily="18" charset="-128"/>
              </a:rPr>
              <a:t>Our e</a:t>
            </a:r>
            <a:r>
              <a:rPr sz="1600" dirty="0" err="1">
                <a:latin typeface="UD Digi Kyokasho NK-R" panose="02020400000000000000" pitchFamily="18" charset="-128"/>
                <a:ea typeface="UD Digi Kyokasho NK-R" panose="02020400000000000000" pitchFamily="18" charset="-128"/>
              </a:rPr>
              <a:t>nvironment</a:t>
            </a:r>
            <a:r>
              <a:rPr lang="en-GB" sz="1600" dirty="0">
                <a:latin typeface="UD Digi Kyokasho NK-R" panose="02020400000000000000" pitchFamily="18" charset="-128"/>
                <a:ea typeface="UD Digi Kyokasho NK-R" panose="02020400000000000000" pitchFamily="18" charset="-128"/>
              </a:rPr>
              <a:t> is well-resourced and</a:t>
            </a:r>
            <a:r>
              <a:rPr sz="1600" dirty="0">
                <a:latin typeface="UD Digi Kyokasho NK-R" panose="02020400000000000000" pitchFamily="18" charset="-128"/>
                <a:ea typeface="UD Digi Kyokasho NK-R" panose="02020400000000000000" pitchFamily="18" charset="-128"/>
              </a:rPr>
              <a:t> includes sand and water play, painting, crafting, </a:t>
            </a:r>
            <a:r>
              <a:rPr lang="en-GB" sz="1600" dirty="0">
                <a:latin typeface="UD Digi Kyokasho NK-R" panose="02020400000000000000" pitchFamily="18" charset="-128"/>
                <a:ea typeface="UD Digi Kyokasho NK-R" panose="02020400000000000000" pitchFamily="18" charset="-128"/>
              </a:rPr>
              <a:t>a </a:t>
            </a:r>
            <a:r>
              <a:rPr sz="1600" dirty="0">
                <a:latin typeface="UD Digi Kyokasho NK-R" panose="02020400000000000000" pitchFamily="18" charset="-128"/>
                <a:ea typeface="UD Digi Kyokasho NK-R" panose="02020400000000000000" pitchFamily="18" charset="-128"/>
              </a:rPr>
              <a:t>science</a:t>
            </a:r>
            <a:r>
              <a:rPr lang="en-GB" sz="1600" dirty="0">
                <a:latin typeface="UD Digi Kyokasho NK-R" panose="02020400000000000000" pitchFamily="18" charset="-128"/>
                <a:ea typeface="UD Digi Kyokasho NK-R" panose="02020400000000000000" pitchFamily="18" charset="-128"/>
              </a:rPr>
              <a:t> table</a:t>
            </a:r>
            <a:r>
              <a:rPr sz="1600" dirty="0">
                <a:latin typeface="UD Digi Kyokasho NK-R" panose="02020400000000000000" pitchFamily="18" charset="-128"/>
                <a:ea typeface="UD Digi Kyokasho NK-R" panose="02020400000000000000" pitchFamily="18" charset="-128"/>
              </a:rPr>
              <a:t>, </a:t>
            </a:r>
            <a:r>
              <a:rPr lang="en-GB" sz="1600" dirty="0">
                <a:latin typeface="UD Digi Kyokasho NK-R" panose="02020400000000000000" pitchFamily="18" charset="-128"/>
                <a:ea typeface="UD Digi Kyokasho NK-R" panose="02020400000000000000" pitchFamily="18" charset="-128"/>
              </a:rPr>
              <a:t>a </a:t>
            </a:r>
            <a:r>
              <a:rPr sz="1600" dirty="0">
                <a:latin typeface="UD Digi Kyokasho NK-R" panose="02020400000000000000" pitchFamily="18" charset="-128"/>
                <a:ea typeface="UD Digi Kyokasho NK-R" panose="02020400000000000000" pitchFamily="18" charset="-128"/>
              </a:rPr>
              <a:t>reading</a:t>
            </a:r>
            <a:r>
              <a:rPr lang="en-GB" sz="1600" dirty="0">
                <a:latin typeface="UD Digi Kyokasho NK-R" panose="02020400000000000000" pitchFamily="18" charset="-128"/>
                <a:ea typeface="UD Digi Kyokasho NK-R" panose="02020400000000000000" pitchFamily="18" charset="-128"/>
              </a:rPr>
              <a:t> corner</a:t>
            </a:r>
            <a:r>
              <a:rPr sz="1600" dirty="0">
                <a:latin typeface="UD Digi Kyokasho NK-R" panose="02020400000000000000" pitchFamily="18" charset="-128"/>
                <a:ea typeface="UD Digi Kyokasho NK-R" panose="02020400000000000000" pitchFamily="18" charset="-128"/>
              </a:rPr>
              <a:t> and role play areas</a:t>
            </a:r>
            <a:r>
              <a:rPr lang="en-GB" sz="1600" dirty="0">
                <a:latin typeface="UD Digi Kyokasho NK-R" panose="02020400000000000000" pitchFamily="18" charset="-128"/>
                <a:ea typeface="UD Digi Kyokasho NK-R" panose="02020400000000000000" pitchFamily="18" charset="-128"/>
              </a:rPr>
              <a:t>- all of which</a:t>
            </a:r>
            <a:r>
              <a:rPr sz="1600" dirty="0">
                <a:latin typeface="UD Digi Kyokasho NK-R" panose="02020400000000000000" pitchFamily="18" charset="-128"/>
                <a:ea typeface="UD Digi Kyokasho NK-R" panose="02020400000000000000" pitchFamily="18" charset="-128"/>
              </a:rPr>
              <a:t> support</a:t>
            </a:r>
            <a:r>
              <a:rPr lang="en-GB" sz="1600" dirty="0">
                <a:latin typeface="UD Digi Kyokasho NK-R" panose="02020400000000000000" pitchFamily="18" charset="-128"/>
                <a:ea typeface="UD Digi Kyokasho NK-R" panose="02020400000000000000" pitchFamily="18" charset="-128"/>
              </a:rPr>
              <a:t> </a:t>
            </a:r>
            <a:r>
              <a:rPr sz="1600" dirty="0">
                <a:latin typeface="UD Digi Kyokasho NK-R" panose="02020400000000000000" pitchFamily="18" charset="-128"/>
                <a:ea typeface="UD Digi Kyokasho NK-R" panose="02020400000000000000" pitchFamily="18" charset="-128"/>
              </a:rPr>
              <a:t>child-initiated play.</a:t>
            </a:r>
            <a:r>
              <a:rPr lang="en-GB" sz="1600" dirty="0">
                <a:latin typeface="UD Digi Kyokasho NK-R" panose="02020400000000000000" pitchFamily="18" charset="-128"/>
                <a:ea typeface="UD Digi Kyokasho NK-R" panose="02020400000000000000" pitchFamily="18" charset="-128"/>
              </a:rPr>
              <a:t> We also have a well-resourced outdoor area which is used for learning opportunities all year round.</a:t>
            </a:r>
            <a:endParaRPr lang="en-US" sz="1600"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Balanced teaching sessions. </a:t>
            </a:r>
            <a:r>
              <a:rPr lang="en-US" sz="1600" dirty="0">
                <a:latin typeface="UD Digi Kyokasho NK-R" panose="02020400000000000000" pitchFamily="18" charset="-128"/>
                <a:ea typeface="UD Digi Kyokasho NK-R" panose="02020400000000000000" pitchFamily="18" charset="-128"/>
              </a:rPr>
              <a:t>We tailor teaching for Nursery and Reception groups with whole class daily </a:t>
            </a:r>
            <a:r>
              <a:rPr lang="en-US" sz="1600" dirty="0" err="1">
                <a:latin typeface="UD Digi Kyokasho NK-R" panose="02020400000000000000" pitchFamily="18" charset="-128"/>
                <a:ea typeface="UD Digi Kyokasho NK-R" panose="02020400000000000000" pitchFamily="18" charset="-128"/>
              </a:rPr>
              <a:t>sesisons</a:t>
            </a:r>
            <a:r>
              <a:rPr lang="en-US" sz="1600" dirty="0">
                <a:latin typeface="UD Digi Kyokasho NK-R" panose="02020400000000000000" pitchFamily="18" charset="-128"/>
                <a:ea typeface="UD Digi Kyokasho NK-R" panose="02020400000000000000" pitchFamily="18" charset="-128"/>
              </a:rPr>
              <a:t> in phonics, </a:t>
            </a:r>
            <a:r>
              <a:rPr lang="en-US" sz="1600" dirty="0" err="1">
                <a:latin typeface="UD Digi Kyokasho NK-R" panose="02020400000000000000" pitchFamily="18" charset="-128"/>
                <a:ea typeface="UD Digi Kyokasho NK-R" panose="02020400000000000000" pitchFamily="18" charset="-128"/>
              </a:rPr>
              <a:t>maths</a:t>
            </a:r>
            <a:r>
              <a:rPr lang="en-US" sz="1600" dirty="0">
                <a:latin typeface="UD Digi Kyokasho NK-R" panose="02020400000000000000" pitchFamily="18" charset="-128"/>
                <a:ea typeface="UD Digi Kyokasho NK-R" panose="02020400000000000000" pitchFamily="18" charset="-128"/>
              </a:rPr>
              <a:t> and English. Alongside this we offer continuous provision and topic specific enhancements to deepen our children’s learning.</a:t>
            </a:r>
          </a:p>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Holistic child development. </a:t>
            </a:r>
            <a:r>
              <a:rPr lang="en-GB" sz="1600" dirty="0">
                <a:latin typeface="UD Digi Kyokasho NK-R" panose="02020400000000000000" pitchFamily="18" charset="-128"/>
                <a:ea typeface="UD Digi Kyokasho NK-R" panose="02020400000000000000" pitchFamily="18" charset="-128"/>
              </a:rPr>
              <a:t>We consider each child in the round and focus</a:t>
            </a:r>
            <a:r>
              <a:rPr sz="1600" dirty="0">
                <a:latin typeface="UD Digi Kyokasho NK-R" panose="02020400000000000000" pitchFamily="18" charset="-128"/>
                <a:ea typeface="UD Digi Kyokasho NK-R" panose="02020400000000000000" pitchFamily="18" charset="-128"/>
              </a:rPr>
              <a:t> on </a:t>
            </a:r>
            <a:r>
              <a:rPr lang="en-GB" sz="1600" dirty="0">
                <a:latin typeface="UD Digi Kyokasho NK-R" panose="02020400000000000000" pitchFamily="18" charset="-128"/>
                <a:ea typeface="UD Digi Kyokasho NK-R" panose="02020400000000000000" pitchFamily="18" charset="-128"/>
              </a:rPr>
              <a:t>the </a:t>
            </a:r>
            <a:r>
              <a:rPr sz="1600" dirty="0">
                <a:latin typeface="UD Digi Kyokasho NK-R" panose="02020400000000000000" pitchFamily="18" charset="-128"/>
                <a:ea typeface="UD Digi Kyokasho NK-R" panose="02020400000000000000" pitchFamily="18" charset="-128"/>
              </a:rPr>
              <a:t>seven learning areas </a:t>
            </a:r>
            <a:r>
              <a:rPr lang="en-GB" sz="1600" dirty="0">
                <a:latin typeface="UD Digi Kyokasho NK-R" panose="02020400000000000000" pitchFamily="18" charset="-128"/>
                <a:ea typeface="UD Digi Kyokasho NK-R" panose="02020400000000000000" pitchFamily="18" charset="-128"/>
              </a:rPr>
              <a:t>of </a:t>
            </a:r>
            <a:r>
              <a:rPr sz="1600" dirty="0">
                <a:latin typeface="UD Digi Kyokasho NK-R" panose="02020400000000000000" pitchFamily="18" charset="-128"/>
                <a:ea typeface="UD Digi Kyokasho NK-R" panose="02020400000000000000" pitchFamily="18" charset="-128"/>
              </a:rPr>
              <a:t>literacy, communication, </a:t>
            </a:r>
            <a:r>
              <a:rPr sz="1600" dirty="0" err="1">
                <a:latin typeface="UD Digi Kyokasho NK-R" panose="02020400000000000000" pitchFamily="18" charset="-128"/>
                <a:ea typeface="UD Digi Kyokasho NK-R" panose="02020400000000000000" pitchFamily="18" charset="-128"/>
              </a:rPr>
              <a:t>maths</a:t>
            </a:r>
            <a:r>
              <a:rPr sz="1600" dirty="0">
                <a:latin typeface="UD Digi Kyokasho NK-R" panose="02020400000000000000" pitchFamily="18" charset="-128"/>
                <a:ea typeface="UD Digi Kyokasho NK-R" panose="02020400000000000000" pitchFamily="18" charset="-128"/>
              </a:rPr>
              <a:t>, physical</a:t>
            </a:r>
            <a:r>
              <a:rPr lang="en-GB" sz="1600" dirty="0">
                <a:latin typeface="UD Digi Kyokasho NK-R" panose="02020400000000000000" pitchFamily="18" charset="-128"/>
                <a:ea typeface="UD Digi Kyokasho NK-R" panose="02020400000000000000" pitchFamily="18" charset="-128"/>
              </a:rPr>
              <a:t> development</a:t>
            </a:r>
            <a:r>
              <a:rPr sz="1600" dirty="0">
                <a:latin typeface="UD Digi Kyokasho NK-R" panose="02020400000000000000" pitchFamily="18" charset="-128"/>
                <a:ea typeface="UD Digi Kyokasho NK-R" panose="02020400000000000000" pitchFamily="18" charset="-128"/>
              </a:rPr>
              <a:t>, emotional</a:t>
            </a:r>
            <a:r>
              <a:rPr lang="en-GB" sz="1600" dirty="0">
                <a:latin typeface="UD Digi Kyokasho NK-R" panose="02020400000000000000" pitchFamily="18" charset="-128"/>
                <a:ea typeface="UD Digi Kyokasho NK-R" panose="02020400000000000000" pitchFamily="18" charset="-128"/>
              </a:rPr>
              <a:t> development</a:t>
            </a:r>
            <a:r>
              <a:rPr sz="1600" dirty="0">
                <a:latin typeface="UD Digi Kyokasho NK-R" panose="02020400000000000000" pitchFamily="18" charset="-128"/>
                <a:ea typeface="UD Digi Kyokasho NK-R" panose="02020400000000000000" pitchFamily="18" charset="-128"/>
              </a:rPr>
              <a:t>, understanding world, and expressive arts</a:t>
            </a:r>
            <a:r>
              <a:rPr dirty="0">
                <a:latin typeface="UD Digi Kyokasho NK-R" panose="02020400000000000000" pitchFamily="18" charset="-128"/>
                <a:ea typeface="UD Digi Kyokasho NK-R" panose="02020400000000000000" pitchFamily="18" charset="-128"/>
              </a:rPr>
              <a:t>.</a:t>
            </a:r>
            <a:endParaRPr lang="en-US" dirty="0">
              <a:latin typeface="UD Digi Kyokasho NK-R" panose="02020400000000000000" pitchFamily="18" charset="-128"/>
              <a:ea typeface="UD Digi Kyokasho NK-R" panose="02020400000000000000" pitchFamily="18" charset="-128"/>
            </a:endParaRPr>
          </a:p>
        </p:txBody>
      </p:sp>
      <p:pic>
        <p:nvPicPr>
          <p:cNvPr id="5" name="Content Placeholder 4" descr="Island Play Ground in Kids Club">
            <a:extLst>
              <a:ext uri="{FF2B5EF4-FFF2-40B4-BE49-F238E27FC236}">
                <a16:creationId xmlns:a16="http://schemas.microsoft.com/office/drawing/2014/main" id="{B444E2FF-3D0B-4533-8F81-961CEE74C305}"/>
              </a:ext>
            </a:extLst>
          </p:cNvPr>
          <p:cNvPicPr>
            <a:picLocks noGrp="1" noChangeAspect="1"/>
          </p:cNvPicPr>
          <p:nvPr>
            <p:ph type="pic" sz="quarter" idx="13"/>
          </p:nvPr>
        </p:nvPicPr>
        <p:blipFill>
          <a:blip r:embed="rId3"/>
          <a:srcRect l="36376" r="23715" b="-1"/>
          <a:stretch>
            <a:fillRect/>
          </a:stretch>
        </p:blipFill>
        <p:spPr>
          <a:xfrm>
            <a:off x="8091732" y="10"/>
            <a:ext cx="4100267" cy="6857990"/>
          </a:xfrm>
          <a:prstGeom prst="rect">
            <a:avLst/>
          </a:prstGeom>
          <a:noFill/>
        </p:spPr>
      </p:pic>
      <p:pic>
        <p:nvPicPr>
          <p:cNvPr id="8" name="Picture 7">
            <a:extLst>
              <a:ext uri="{FF2B5EF4-FFF2-40B4-BE49-F238E27FC236}">
                <a16:creationId xmlns:a16="http://schemas.microsoft.com/office/drawing/2014/main" id="{4740B963-1B14-A327-2097-A9AF6BAABAA9}"/>
              </a:ext>
            </a:extLst>
          </p:cNvPr>
          <p:cNvPicPr>
            <a:picLocks noChangeAspect="1"/>
          </p:cNvPicPr>
          <p:nvPr/>
        </p:nvPicPr>
        <p:blipFill>
          <a:blip r:embed="rId4"/>
          <a:stretch>
            <a:fillRect/>
          </a:stretch>
        </p:blipFill>
        <p:spPr>
          <a:xfrm>
            <a:off x="7620000" y="30490"/>
            <a:ext cx="4658980" cy="6857990"/>
          </a:xfrm>
          <a:prstGeom prst="rect">
            <a:avLst/>
          </a:prstGeom>
        </p:spPr>
      </p:pic>
    </p:spTree>
    <p:extLst>
      <p:ext uri="{BB962C8B-B14F-4D97-AF65-F5344CB8AC3E}">
        <p14:creationId xmlns:p14="http://schemas.microsoft.com/office/powerpoint/2010/main" val="8052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5810-A81D-0012-ACA4-F1E7E82E8FD4}"/>
              </a:ext>
            </a:extLst>
          </p:cNvPr>
          <p:cNvSpPr>
            <a:spLocks noGrp="1"/>
          </p:cNvSpPr>
          <p:nvPr>
            <p:ph type="title"/>
          </p:nvPr>
        </p:nvSpPr>
        <p:spPr>
          <a:xfrm>
            <a:off x="6985321" y="304800"/>
            <a:ext cx="4561665" cy="1371264"/>
          </a:xfrm>
        </p:spPr>
        <p:txBody>
          <a:bodyPr anchor="b">
            <a:normAutofit fontScale="90000"/>
          </a:bodyPr>
          <a:lstStyle/>
          <a:p>
            <a:r>
              <a:rPr lang="en-US" sz="5000" dirty="0">
                <a:latin typeface="UD Digi Kyokasho NK-R" panose="02020400000000000000" pitchFamily="18" charset="-128"/>
                <a:ea typeface="UD Digi Kyokasho NK-R" panose="02020400000000000000" pitchFamily="18" charset="-128"/>
              </a:rPr>
              <a:t>Curriculum &amp; Approach</a:t>
            </a:r>
          </a:p>
        </p:txBody>
      </p:sp>
      <p:pic>
        <p:nvPicPr>
          <p:cNvPr id="5" name="Content Placeholder 4" descr="Preschool boy making necklace with his occupational therapist. Learning new skills and creative development.">
            <a:extLst>
              <a:ext uri="{FF2B5EF4-FFF2-40B4-BE49-F238E27FC236}">
                <a16:creationId xmlns:a16="http://schemas.microsoft.com/office/drawing/2014/main" id="{6081D603-17B7-472A-823D-1666174383C2}"/>
              </a:ext>
            </a:extLst>
          </p:cNvPr>
          <p:cNvPicPr>
            <a:picLocks noGrp="1" noChangeAspect="1"/>
          </p:cNvPicPr>
          <p:nvPr>
            <p:ph type="pic" sz="quarter" idx="15"/>
          </p:nvPr>
        </p:nvPicPr>
        <p:blipFill>
          <a:blip r:embed="rId3"/>
          <a:srcRect l="26151" r="11649" b="-1"/>
          <a:stretch>
            <a:fillRect/>
          </a:stretch>
        </p:blipFill>
        <p:spPr>
          <a:xfrm>
            <a:off x="1" y="10"/>
            <a:ext cx="6390464" cy="6857990"/>
          </a:xfrm>
          <a:prstGeom prst="rect">
            <a:avLst/>
          </a:prstGeom>
          <a:noFill/>
        </p:spPr>
      </p:pic>
      <p:sp>
        <p:nvSpPr>
          <p:cNvPr id="4" name="Content Placeholder 3">
            <a:extLst>
              <a:ext uri="{FF2B5EF4-FFF2-40B4-BE49-F238E27FC236}">
                <a16:creationId xmlns:a16="http://schemas.microsoft.com/office/drawing/2014/main" id="{A127F9C9-ED15-C02E-2B22-3F3E13517B1B}"/>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69888" y="1676064"/>
            <a:ext cx="4561665" cy="5029536"/>
          </a:xfrm>
        </p:spPr>
        <p:txBody>
          <a:bodyPr>
            <a:noAutofit/>
          </a:bodyPr>
          <a:lstStyle/>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Play-Based Curriculum</a:t>
            </a:r>
          </a:p>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The school uses a play-based Early Years curriculum rooted in Development Matters principles to spark curiosity and love of learning.</a:t>
            </a:r>
            <a:endParaRPr lang="en-US" sz="1600"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Promoting Independence</a:t>
            </a:r>
          </a:p>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The curriculum promotes independence, resourcefulness and resilience, encouraging children to think critically and freely.</a:t>
            </a:r>
            <a:endParaRPr lang="en-US" sz="1600" dirty="0">
              <a:latin typeface="UD Digi Kyokasho NK-R" panose="02020400000000000000" pitchFamily="18" charset="-128"/>
              <a:ea typeface="UD Digi Kyokasho NK-R" panose="02020400000000000000" pitchFamily="18" charset="-128"/>
            </a:endParaRPr>
          </a:p>
          <a:p>
            <a:pPr marL="0" indent="0">
              <a:spcBef>
                <a:spcPts val="2500"/>
              </a:spcBef>
              <a:buFont typeface="Arial" panose="020B0604020202020204" pitchFamily="34" charset="0"/>
              <a:buNone/>
            </a:pPr>
            <a:r>
              <a:rPr lang="en-US" sz="1600" b="1" dirty="0">
                <a:latin typeface="UD Digi Kyokasho NK-R" panose="02020400000000000000" pitchFamily="18" charset="-128"/>
                <a:ea typeface="UD Digi Kyokasho NK-R" panose="02020400000000000000" pitchFamily="18" charset="-128"/>
              </a:rPr>
              <a:t>Continuous Review and Assessment</a:t>
            </a:r>
          </a:p>
          <a:p>
            <a:pPr marL="0" lvl="1" indent="0">
              <a:buFont typeface="Arial" panose="020B0604020202020204" pitchFamily="34" charset="0"/>
              <a:buNone/>
            </a:pPr>
            <a:r>
              <a:rPr sz="1600" dirty="0">
                <a:latin typeface="UD Digi Kyokasho NK-R" panose="02020400000000000000" pitchFamily="18" charset="-128"/>
                <a:ea typeface="UD Digi Kyokasho NK-R" panose="02020400000000000000" pitchFamily="18" charset="-128"/>
              </a:rPr>
              <a:t>Regular review and assessment ensure high standards are maintained, preparing confident and capable learners for the future.</a:t>
            </a:r>
            <a:endParaRPr lang="en-US" sz="1600" dirty="0">
              <a:latin typeface="UD Digi Kyokasho NK-R" panose="02020400000000000000" pitchFamily="18" charset="-128"/>
              <a:ea typeface="UD Digi Kyokasho NK-R" panose="02020400000000000000" pitchFamily="18" charset="-128"/>
            </a:endParaRPr>
          </a:p>
        </p:txBody>
      </p:sp>
      <p:pic>
        <p:nvPicPr>
          <p:cNvPr id="6" name="Picture 5">
            <a:extLst>
              <a:ext uri="{FF2B5EF4-FFF2-40B4-BE49-F238E27FC236}">
                <a16:creationId xmlns:a16="http://schemas.microsoft.com/office/drawing/2014/main" id="{E1A62969-C2F4-394D-05CB-8AFF0518BED2}"/>
              </a:ext>
            </a:extLst>
          </p:cNvPr>
          <p:cNvPicPr>
            <a:picLocks noChangeAspect="1"/>
          </p:cNvPicPr>
          <p:nvPr/>
        </p:nvPicPr>
        <p:blipFill>
          <a:blip r:embed="rId4"/>
          <a:stretch>
            <a:fillRect/>
          </a:stretch>
        </p:blipFill>
        <p:spPr>
          <a:xfrm>
            <a:off x="15434" y="0"/>
            <a:ext cx="6390464" cy="6858000"/>
          </a:xfrm>
          <a:prstGeom prst="rect">
            <a:avLst/>
          </a:prstGeom>
        </p:spPr>
      </p:pic>
    </p:spTree>
    <p:extLst>
      <p:ext uri="{BB962C8B-B14F-4D97-AF65-F5344CB8AC3E}">
        <p14:creationId xmlns:p14="http://schemas.microsoft.com/office/powerpoint/2010/main" val="411626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Blockwork elegance">
  <a:themeElements>
    <a:clrScheme name="Blockwork Elegance- Copilot 1">
      <a:dk1>
        <a:srgbClr val="000000"/>
      </a:dk1>
      <a:lt1>
        <a:srgbClr val="FFFFFF"/>
      </a:lt1>
      <a:dk2>
        <a:srgbClr val="000102"/>
      </a:dk2>
      <a:lt2>
        <a:srgbClr val="F6F2E6"/>
      </a:lt2>
      <a:accent1>
        <a:srgbClr val="28436C"/>
      </a:accent1>
      <a:accent2>
        <a:srgbClr val="F3BC24"/>
      </a:accent2>
      <a:accent3>
        <a:srgbClr val="8E7B63"/>
      </a:accent3>
      <a:accent4>
        <a:srgbClr val="CC563B"/>
      </a:accent4>
      <a:accent5>
        <a:srgbClr val="A3452F"/>
      </a:accent5>
      <a:accent6>
        <a:srgbClr val="BB9D83"/>
      </a:accent6>
      <a:hlink>
        <a:srgbClr val="4E60DA"/>
      </a:hlink>
      <a:folHlink>
        <a:srgbClr val="4E6094"/>
      </a:folHlink>
    </a:clrScheme>
    <a:fontScheme name="Blockwork Elegance">
      <a:majorFont>
        <a:latin typeface="Bahnschrift SemiLight"/>
        <a:ea typeface=""/>
        <a:cs typeface=""/>
      </a:majorFont>
      <a:minorFont>
        <a:latin typeface="Bahnschrift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work Elegance_Copilot Layouts_win32_KO_V11" id="{190D3195-6803-4DBD-A5E5-D3BB0A934856}" vid="{D3DF0ADA-3EA0-49DE-8FCB-DFEAAB5B3A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DF10072-02C4-49CD-A62E-A2D45571E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E0AE46-2EED-447A-8B24-DFD65B70D448}">
  <ds:schemaRefs>
    <ds:schemaRef ds:uri="http://schemas.microsoft.com/sharepoint/v3/contenttype/forms"/>
  </ds:schemaRefs>
</ds:datastoreItem>
</file>

<file path=customXml/itemProps3.xml><?xml version="1.0" encoding="utf-8"?>
<ds:datastoreItem xmlns:ds="http://schemas.openxmlformats.org/officeDocument/2006/customXml" ds:itemID="{EEA42C18-4C38-43BB-8CE3-C963EDA9CBB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List>
</file>

<file path=docProps/app.xml><?xml version="1.0" encoding="utf-8"?>
<Properties xmlns="http://schemas.openxmlformats.org/officeDocument/2006/extended-properties" xmlns:vt="http://schemas.openxmlformats.org/officeDocument/2006/docPropsVTypes">
  <Template/>
  <TotalTime>147</TotalTime>
  <Words>3481</Words>
  <Application>Microsoft Office PowerPoint</Application>
  <PresentationFormat>Widescreen</PresentationFormat>
  <Paragraphs>116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UD Digi Kyokasho NK-B</vt:lpstr>
      <vt:lpstr>UD Digi Kyokasho NK-R</vt:lpstr>
      <vt:lpstr>Aptos</vt:lpstr>
      <vt:lpstr>Arial</vt:lpstr>
      <vt:lpstr>Bahnschrift SemiLight</vt:lpstr>
      <vt:lpstr>Blockwork elegance</vt:lpstr>
      <vt:lpstr> Early YearS...  Where the magic happens</vt:lpstr>
      <vt:lpstr>Early Years Overview</vt:lpstr>
      <vt:lpstr>We AIM to provide..</vt:lpstr>
      <vt:lpstr>Acorns Class 1 (Ages 3–5)</vt:lpstr>
      <vt:lpstr>Staffing</vt:lpstr>
      <vt:lpstr>Uniform &amp; Essentials</vt:lpstr>
      <vt:lpstr>The School Day</vt:lpstr>
      <vt:lpstr>Learning Environment</vt:lpstr>
      <vt:lpstr>Curriculum &amp; Approach</vt:lpstr>
      <vt:lpstr>Parental Involvement</vt:lpstr>
      <vt:lpstr>Preparing for School</vt:lpstr>
      <vt:lpstr>Behaviour &amp; Welfare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Lee</dc:creator>
  <cp:lastModifiedBy>Sarah Lee</cp:lastModifiedBy>
  <cp:revision>6</cp:revision>
  <dcterms:created xsi:type="dcterms:W3CDTF">2025-08-04T03:17:32Z</dcterms:created>
  <dcterms:modified xsi:type="dcterms:W3CDTF">2025-11-18T14:44:09Z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