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77" r:id="rId2"/>
    <p:sldId id="404" r:id="rId3"/>
    <p:sldId id="406" r:id="rId4"/>
    <p:sldId id="413" r:id="rId5"/>
    <p:sldId id="414" r:id="rId6"/>
    <p:sldId id="416" r:id="rId7"/>
    <p:sldId id="401" r:id="rId8"/>
    <p:sldId id="407" r:id="rId9"/>
    <p:sldId id="408" r:id="rId10"/>
    <p:sldId id="415" r:id="rId11"/>
    <p:sldId id="409" r:id="rId12"/>
    <p:sldId id="405" r:id="rId13"/>
    <p:sldId id="419" r:id="rId14"/>
    <p:sldId id="420" r:id="rId15"/>
    <p:sldId id="410" r:id="rId16"/>
    <p:sldId id="411" r:id="rId17"/>
    <p:sldId id="417" r:id="rId18"/>
    <p:sldId id="418" r:id="rId1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4E7F02-0A18-4399-9C67-E93C2C4C2FA9}" v="23" dt="2025-11-13T12:17:15.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6" d="100"/>
          <a:sy n="66" d="100"/>
        </p:scale>
        <p:origin x="62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86083A2-BCC3-408E-B851-525F0D6F6DA1}" type="datetimeFigureOut">
              <a:rPr lang="en-GB" smtClean="0"/>
              <a:t>13/11/2025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47414DC-77BE-496E-BD91-0F8949772417}" type="slidenum">
              <a:rPr lang="en-GB" smtClean="0"/>
              <a:t>‹#›</a:t>
            </a:fld>
            <a:endParaRPr lang="en-GB"/>
          </a:p>
        </p:txBody>
      </p:sp>
    </p:spTree>
    <p:extLst>
      <p:ext uri="{BB962C8B-B14F-4D97-AF65-F5344CB8AC3E}">
        <p14:creationId xmlns:p14="http://schemas.microsoft.com/office/powerpoint/2010/main" val="293928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C8867A-DC55-4287-B0F8-24F7BF4CE477}" type="slidenum">
              <a:rPr lang="en-GB" smtClean="0"/>
              <a:t>1</a:t>
            </a:fld>
            <a:endParaRPr lang="en-GB"/>
          </a:p>
        </p:txBody>
      </p:sp>
    </p:spTree>
    <p:extLst>
      <p:ext uri="{BB962C8B-B14F-4D97-AF65-F5344CB8AC3E}">
        <p14:creationId xmlns:p14="http://schemas.microsoft.com/office/powerpoint/2010/main" val="762039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0F396-1132-7082-7880-BA82261F5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E4AC7-4B45-2F53-E361-B8DFA1902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AEC528-76E8-F3FD-BBCE-244F6F00725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E90B2D6-7F10-BE6A-16F2-BEC3D3839A33}"/>
              </a:ext>
            </a:extLst>
          </p:cNvPr>
          <p:cNvSpPr>
            <a:spLocks noGrp="1"/>
          </p:cNvSpPr>
          <p:nvPr>
            <p:ph type="sldNum" sz="quarter" idx="5"/>
          </p:nvPr>
        </p:nvSpPr>
        <p:spPr/>
        <p:txBody>
          <a:bodyPr/>
          <a:lstStyle/>
          <a:p>
            <a:fld id="{6FC8867A-DC55-4287-B0F8-24F7BF4CE477}" type="slidenum">
              <a:rPr lang="en-GB" smtClean="0"/>
              <a:t>10</a:t>
            </a:fld>
            <a:endParaRPr lang="en-GB"/>
          </a:p>
        </p:txBody>
      </p:sp>
    </p:spTree>
    <p:extLst>
      <p:ext uri="{BB962C8B-B14F-4D97-AF65-F5344CB8AC3E}">
        <p14:creationId xmlns:p14="http://schemas.microsoft.com/office/powerpoint/2010/main" val="1931827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903A1-A937-D363-CECC-67C972A86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A185F-7B86-3799-209A-764AF8C516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C9CFAC-0867-D109-4EB5-D94BEA3DE6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F1D394-BB0E-351B-5C26-603B1B7B3CCD}"/>
              </a:ext>
            </a:extLst>
          </p:cNvPr>
          <p:cNvSpPr>
            <a:spLocks noGrp="1"/>
          </p:cNvSpPr>
          <p:nvPr>
            <p:ph type="sldNum" sz="quarter" idx="5"/>
          </p:nvPr>
        </p:nvSpPr>
        <p:spPr/>
        <p:txBody>
          <a:bodyPr/>
          <a:lstStyle/>
          <a:p>
            <a:fld id="{6FC8867A-DC55-4287-B0F8-24F7BF4CE477}" type="slidenum">
              <a:rPr lang="en-GB" smtClean="0"/>
              <a:t>11</a:t>
            </a:fld>
            <a:endParaRPr lang="en-GB"/>
          </a:p>
        </p:txBody>
      </p:sp>
    </p:spTree>
    <p:extLst>
      <p:ext uri="{BB962C8B-B14F-4D97-AF65-F5344CB8AC3E}">
        <p14:creationId xmlns:p14="http://schemas.microsoft.com/office/powerpoint/2010/main" val="1552376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C0303-7A03-9F56-4DE4-ED5A47D76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7BCF0-1513-2CCF-C8B4-4F3FABC22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097FD6-15B0-6DAC-522F-B1099171702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2554E6F-4375-033C-DAB9-B979DF03EB5C}"/>
              </a:ext>
            </a:extLst>
          </p:cNvPr>
          <p:cNvSpPr>
            <a:spLocks noGrp="1"/>
          </p:cNvSpPr>
          <p:nvPr>
            <p:ph type="sldNum" sz="quarter" idx="5"/>
          </p:nvPr>
        </p:nvSpPr>
        <p:spPr/>
        <p:txBody>
          <a:bodyPr/>
          <a:lstStyle/>
          <a:p>
            <a:fld id="{6FC8867A-DC55-4287-B0F8-24F7BF4CE477}" type="slidenum">
              <a:rPr lang="en-GB" smtClean="0"/>
              <a:t>12</a:t>
            </a:fld>
            <a:endParaRPr lang="en-GB"/>
          </a:p>
        </p:txBody>
      </p:sp>
    </p:spTree>
    <p:extLst>
      <p:ext uri="{BB962C8B-B14F-4D97-AF65-F5344CB8AC3E}">
        <p14:creationId xmlns:p14="http://schemas.microsoft.com/office/powerpoint/2010/main" val="3277701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C2BCF-B880-57BB-41E0-3299DEABF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2AA3F-1DC0-C91D-8A3B-8B4D09ACF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FB35D-5151-5AB3-BE58-7370E74858C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E4FD42-7988-2430-FADF-AD8C7035339B}"/>
              </a:ext>
            </a:extLst>
          </p:cNvPr>
          <p:cNvSpPr>
            <a:spLocks noGrp="1"/>
          </p:cNvSpPr>
          <p:nvPr>
            <p:ph type="sldNum" sz="quarter" idx="5"/>
          </p:nvPr>
        </p:nvSpPr>
        <p:spPr/>
        <p:txBody>
          <a:bodyPr/>
          <a:lstStyle/>
          <a:p>
            <a:fld id="{6FC8867A-DC55-4287-B0F8-24F7BF4CE477}" type="slidenum">
              <a:rPr lang="en-GB" smtClean="0"/>
              <a:t>13</a:t>
            </a:fld>
            <a:endParaRPr lang="en-GB"/>
          </a:p>
        </p:txBody>
      </p:sp>
    </p:spTree>
    <p:extLst>
      <p:ext uri="{BB962C8B-B14F-4D97-AF65-F5344CB8AC3E}">
        <p14:creationId xmlns:p14="http://schemas.microsoft.com/office/powerpoint/2010/main" val="1905100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8EB73-CEA3-7180-C1A9-4BC3059AF6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C228A-85B2-048E-32F3-9EB416083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0C08C4-89A1-1888-CF46-65C7D976EC5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9BADDCE-010A-82DE-11CE-B09AA32792D2}"/>
              </a:ext>
            </a:extLst>
          </p:cNvPr>
          <p:cNvSpPr>
            <a:spLocks noGrp="1"/>
          </p:cNvSpPr>
          <p:nvPr>
            <p:ph type="sldNum" sz="quarter" idx="5"/>
          </p:nvPr>
        </p:nvSpPr>
        <p:spPr/>
        <p:txBody>
          <a:bodyPr/>
          <a:lstStyle/>
          <a:p>
            <a:fld id="{6FC8867A-DC55-4287-B0F8-24F7BF4CE477}" type="slidenum">
              <a:rPr lang="en-GB" smtClean="0"/>
              <a:t>14</a:t>
            </a:fld>
            <a:endParaRPr lang="en-GB"/>
          </a:p>
        </p:txBody>
      </p:sp>
    </p:spTree>
    <p:extLst>
      <p:ext uri="{BB962C8B-B14F-4D97-AF65-F5344CB8AC3E}">
        <p14:creationId xmlns:p14="http://schemas.microsoft.com/office/powerpoint/2010/main" val="317047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FF125-BF58-4C9D-05F3-815BA3059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F46AD-BC2E-4AFB-D70F-6E9AA1ACF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F0C40-6829-7BD0-FFE6-E957A77745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1CF2ABB-2978-862F-1704-8CAB5018FBAB}"/>
              </a:ext>
            </a:extLst>
          </p:cNvPr>
          <p:cNvSpPr>
            <a:spLocks noGrp="1"/>
          </p:cNvSpPr>
          <p:nvPr>
            <p:ph type="sldNum" sz="quarter" idx="5"/>
          </p:nvPr>
        </p:nvSpPr>
        <p:spPr/>
        <p:txBody>
          <a:bodyPr/>
          <a:lstStyle/>
          <a:p>
            <a:fld id="{6FC8867A-DC55-4287-B0F8-24F7BF4CE477}" type="slidenum">
              <a:rPr lang="en-GB" smtClean="0"/>
              <a:t>15</a:t>
            </a:fld>
            <a:endParaRPr lang="en-GB"/>
          </a:p>
        </p:txBody>
      </p:sp>
    </p:spTree>
    <p:extLst>
      <p:ext uri="{BB962C8B-B14F-4D97-AF65-F5344CB8AC3E}">
        <p14:creationId xmlns:p14="http://schemas.microsoft.com/office/powerpoint/2010/main" val="3221265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E3D83-F6F6-4671-E734-B22968DD0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1E2F4-0072-E517-8A8C-B30EC9EEA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5310A-34A1-142C-0952-73E60174358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8C1FAB1-710D-A2E9-B000-415B8C08C5E4}"/>
              </a:ext>
            </a:extLst>
          </p:cNvPr>
          <p:cNvSpPr>
            <a:spLocks noGrp="1"/>
          </p:cNvSpPr>
          <p:nvPr>
            <p:ph type="sldNum" sz="quarter" idx="5"/>
          </p:nvPr>
        </p:nvSpPr>
        <p:spPr/>
        <p:txBody>
          <a:bodyPr/>
          <a:lstStyle/>
          <a:p>
            <a:fld id="{6FC8867A-DC55-4287-B0F8-24F7BF4CE477}" type="slidenum">
              <a:rPr lang="en-GB" smtClean="0"/>
              <a:t>16</a:t>
            </a:fld>
            <a:endParaRPr lang="en-GB"/>
          </a:p>
        </p:txBody>
      </p:sp>
    </p:spTree>
    <p:extLst>
      <p:ext uri="{BB962C8B-B14F-4D97-AF65-F5344CB8AC3E}">
        <p14:creationId xmlns:p14="http://schemas.microsoft.com/office/powerpoint/2010/main" val="2060654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CD3E-2143-F146-0BC5-5DBEFD60B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EE94B9-CC63-F258-9885-5BD149364D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4C6CCA-F19D-3088-3AD3-D2027A133F1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A6BFD5C-BE35-BF7D-0E1A-1DB0D4D36F23}"/>
              </a:ext>
            </a:extLst>
          </p:cNvPr>
          <p:cNvSpPr>
            <a:spLocks noGrp="1"/>
          </p:cNvSpPr>
          <p:nvPr>
            <p:ph type="sldNum" sz="quarter" idx="5"/>
          </p:nvPr>
        </p:nvSpPr>
        <p:spPr/>
        <p:txBody>
          <a:bodyPr/>
          <a:lstStyle/>
          <a:p>
            <a:fld id="{6FC8867A-DC55-4287-B0F8-24F7BF4CE477}" type="slidenum">
              <a:rPr lang="en-GB" smtClean="0"/>
              <a:t>17</a:t>
            </a:fld>
            <a:endParaRPr lang="en-GB"/>
          </a:p>
        </p:txBody>
      </p:sp>
    </p:spTree>
    <p:extLst>
      <p:ext uri="{BB962C8B-B14F-4D97-AF65-F5344CB8AC3E}">
        <p14:creationId xmlns:p14="http://schemas.microsoft.com/office/powerpoint/2010/main" val="524869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D7815-0EAC-3D47-370A-DA516AEFE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D37F5-9C97-E318-425D-F20AD11DAC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465FC-0CBA-D26A-8958-C3450E1841B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EC888DB-FBF3-EDBD-0287-FB1AE17CD4EA}"/>
              </a:ext>
            </a:extLst>
          </p:cNvPr>
          <p:cNvSpPr>
            <a:spLocks noGrp="1"/>
          </p:cNvSpPr>
          <p:nvPr>
            <p:ph type="sldNum" sz="quarter" idx="5"/>
          </p:nvPr>
        </p:nvSpPr>
        <p:spPr/>
        <p:txBody>
          <a:bodyPr/>
          <a:lstStyle/>
          <a:p>
            <a:fld id="{6FC8867A-DC55-4287-B0F8-24F7BF4CE477}" type="slidenum">
              <a:rPr lang="en-GB" smtClean="0"/>
              <a:t>18</a:t>
            </a:fld>
            <a:endParaRPr lang="en-GB"/>
          </a:p>
        </p:txBody>
      </p:sp>
    </p:spTree>
    <p:extLst>
      <p:ext uri="{BB962C8B-B14F-4D97-AF65-F5344CB8AC3E}">
        <p14:creationId xmlns:p14="http://schemas.microsoft.com/office/powerpoint/2010/main" val="370049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1DF8D-3D26-A243-7DC0-FBB2850535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552A1-7DD4-5E0B-EF56-83704FE4C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10875-C88A-D7A6-8BD2-F7E30599A54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8A6C5DF-2407-212B-7E92-E8D7C213957A}"/>
              </a:ext>
            </a:extLst>
          </p:cNvPr>
          <p:cNvSpPr>
            <a:spLocks noGrp="1"/>
          </p:cNvSpPr>
          <p:nvPr>
            <p:ph type="sldNum" sz="quarter" idx="5"/>
          </p:nvPr>
        </p:nvSpPr>
        <p:spPr/>
        <p:txBody>
          <a:bodyPr/>
          <a:lstStyle/>
          <a:p>
            <a:fld id="{6FC8867A-DC55-4287-B0F8-24F7BF4CE477}" type="slidenum">
              <a:rPr lang="en-GB" smtClean="0"/>
              <a:t>2</a:t>
            </a:fld>
            <a:endParaRPr lang="en-GB"/>
          </a:p>
        </p:txBody>
      </p:sp>
    </p:spTree>
    <p:extLst>
      <p:ext uri="{BB962C8B-B14F-4D97-AF65-F5344CB8AC3E}">
        <p14:creationId xmlns:p14="http://schemas.microsoft.com/office/powerpoint/2010/main" val="9373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750B8-F94F-1E36-344C-C466C8222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00AB7-8C03-39A5-D310-B0269B739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FAC60-C1BD-58B2-5F52-0F0C82FA807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BA67826-FA79-FF49-B512-2906F7CEE55C}"/>
              </a:ext>
            </a:extLst>
          </p:cNvPr>
          <p:cNvSpPr>
            <a:spLocks noGrp="1"/>
          </p:cNvSpPr>
          <p:nvPr>
            <p:ph type="sldNum" sz="quarter" idx="5"/>
          </p:nvPr>
        </p:nvSpPr>
        <p:spPr/>
        <p:txBody>
          <a:bodyPr/>
          <a:lstStyle/>
          <a:p>
            <a:fld id="{6FC8867A-DC55-4287-B0F8-24F7BF4CE477}" type="slidenum">
              <a:rPr lang="en-GB" smtClean="0"/>
              <a:t>3</a:t>
            </a:fld>
            <a:endParaRPr lang="en-GB"/>
          </a:p>
        </p:txBody>
      </p:sp>
    </p:spTree>
    <p:extLst>
      <p:ext uri="{BB962C8B-B14F-4D97-AF65-F5344CB8AC3E}">
        <p14:creationId xmlns:p14="http://schemas.microsoft.com/office/powerpoint/2010/main" val="95219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034AB-6D87-45B7-7A01-5FB7B7CD71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7A4A3-2D86-3337-4DC6-DF9A20E723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1D1CE-9A3A-CCB6-DF3F-F526726E757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0642D44-2E2E-C5A8-F31F-0EEAD5166FF2}"/>
              </a:ext>
            </a:extLst>
          </p:cNvPr>
          <p:cNvSpPr>
            <a:spLocks noGrp="1"/>
          </p:cNvSpPr>
          <p:nvPr>
            <p:ph type="sldNum" sz="quarter" idx="5"/>
          </p:nvPr>
        </p:nvSpPr>
        <p:spPr/>
        <p:txBody>
          <a:bodyPr/>
          <a:lstStyle/>
          <a:p>
            <a:fld id="{6FC8867A-DC55-4287-B0F8-24F7BF4CE477}" type="slidenum">
              <a:rPr lang="en-GB" smtClean="0"/>
              <a:t>4</a:t>
            </a:fld>
            <a:endParaRPr lang="en-GB"/>
          </a:p>
        </p:txBody>
      </p:sp>
    </p:spTree>
    <p:extLst>
      <p:ext uri="{BB962C8B-B14F-4D97-AF65-F5344CB8AC3E}">
        <p14:creationId xmlns:p14="http://schemas.microsoft.com/office/powerpoint/2010/main" val="3347651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05F82-0515-B094-A041-AC5591663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8C2E0-20A4-AD64-4F78-C172B639D4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B73E8-03FA-6469-3B2C-3BDB303ACD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AE87239-888B-8BC1-9CA7-73BB0FAEAE51}"/>
              </a:ext>
            </a:extLst>
          </p:cNvPr>
          <p:cNvSpPr>
            <a:spLocks noGrp="1"/>
          </p:cNvSpPr>
          <p:nvPr>
            <p:ph type="sldNum" sz="quarter" idx="5"/>
          </p:nvPr>
        </p:nvSpPr>
        <p:spPr/>
        <p:txBody>
          <a:bodyPr/>
          <a:lstStyle/>
          <a:p>
            <a:fld id="{6FC8867A-DC55-4287-B0F8-24F7BF4CE477}" type="slidenum">
              <a:rPr lang="en-GB" smtClean="0"/>
              <a:t>5</a:t>
            </a:fld>
            <a:endParaRPr lang="en-GB"/>
          </a:p>
        </p:txBody>
      </p:sp>
    </p:spTree>
    <p:extLst>
      <p:ext uri="{BB962C8B-B14F-4D97-AF65-F5344CB8AC3E}">
        <p14:creationId xmlns:p14="http://schemas.microsoft.com/office/powerpoint/2010/main" val="242562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683D0-64A3-18F3-8DF0-B056EAEA0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6C1270-F3A6-C031-0BFE-CCAEF2E1C5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68E2D-BC0C-8E73-C1A5-493D3AB4497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062C99-429E-C6BC-626C-5CC2AFAE186C}"/>
              </a:ext>
            </a:extLst>
          </p:cNvPr>
          <p:cNvSpPr>
            <a:spLocks noGrp="1"/>
          </p:cNvSpPr>
          <p:nvPr>
            <p:ph type="sldNum" sz="quarter" idx="5"/>
          </p:nvPr>
        </p:nvSpPr>
        <p:spPr/>
        <p:txBody>
          <a:bodyPr/>
          <a:lstStyle/>
          <a:p>
            <a:fld id="{6FC8867A-DC55-4287-B0F8-24F7BF4CE477}" type="slidenum">
              <a:rPr lang="en-GB" smtClean="0"/>
              <a:t>6</a:t>
            </a:fld>
            <a:endParaRPr lang="en-GB"/>
          </a:p>
        </p:txBody>
      </p:sp>
    </p:spTree>
    <p:extLst>
      <p:ext uri="{BB962C8B-B14F-4D97-AF65-F5344CB8AC3E}">
        <p14:creationId xmlns:p14="http://schemas.microsoft.com/office/powerpoint/2010/main" val="2321046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3DE25-CDB3-A541-3581-6E08DA3B0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FA0DA-F2E2-DA15-5FC1-903CBB0E96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00A39A-609F-4879-9B38-79A0E44ED8C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944B997-1A43-2681-D501-3FFE50522265}"/>
              </a:ext>
            </a:extLst>
          </p:cNvPr>
          <p:cNvSpPr>
            <a:spLocks noGrp="1"/>
          </p:cNvSpPr>
          <p:nvPr>
            <p:ph type="sldNum" sz="quarter" idx="5"/>
          </p:nvPr>
        </p:nvSpPr>
        <p:spPr/>
        <p:txBody>
          <a:bodyPr/>
          <a:lstStyle/>
          <a:p>
            <a:fld id="{6FC8867A-DC55-4287-B0F8-24F7BF4CE477}" type="slidenum">
              <a:rPr lang="en-GB" smtClean="0"/>
              <a:t>7</a:t>
            </a:fld>
            <a:endParaRPr lang="en-GB"/>
          </a:p>
        </p:txBody>
      </p:sp>
    </p:spTree>
    <p:extLst>
      <p:ext uri="{BB962C8B-B14F-4D97-AF65-F5344CB8AC3E}">
        <p14:creationId xmlns:p14="http://schemas.microsoft.com/office/powerpoint/2010/main" val="3011793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9C6D-64E8-E4B8-AFB1-A818FDF1C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FD062-DCB4-24F5-1F4C-7AF6E20930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E980A-77CD-38DE-B8DF-197B131E21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AD4B971-0313-4C2D-3E4A-4BBF70698B1D}"/>
              </a:ext>
            </a:extLst>
          </p:cNvPr>
          <p:cNvSpPr>
            <a:spLocks noGrp="1"/>
          </p:cNvSpPr>
          <p:nvPr>
            <p:ph type="sldNum" sz="quarter" idx="5"/>
          </p:nvPr>
        </p:nvSpPr>
        <p:spPr/>
        <p:txBody>
          <a:bodyPr/>
          <a:lstStyle/>
          <a:p>
            <a:fld id="{6FC8867A-DC55-4287-B0F8-24F7BF4CE477}" type="slidenum">
              <a:rPr lang="en-GB" smtClean="0"/>
              <a:t>8</a:t>
            </a:fld>
            <a:endParaRPr lang="en-GB"/>
          </a:p>
        </p:txBody>
      </p:sp>
    </p:spTree>
    <p:extLst>
      <p:ext uri="{BB962C8B-B14F-4D97-AF65-F5344CB8AC3E}">
        <p14:creationId xmlns:p14="http://schemas.microsoft.com/office/powerpoint/2010/main" val="346977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A1586-6CB5-A7CE-B0C7-C298A8624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5121B-5FD4-5721-4F83-40BAE14595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18A123-5B47-346A-7281-D106BCFBA12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07801A8-A471-60D6-8902-7939DCB6259A}"/>
              </a:ext>
            </a:extLst>
          </p:cNvPr>
          <p:cNvSpPr>
            <a:spLocks noGrp="1"/>
          </p:cNvSpPr>
          <p:nvPr>
            <p:ph type="sldNum" sz="quarter" idx="5"/>
          </p:nvPr>
        </p:nvSpPr>
        <p:spPr/>
        <p:txBody>
          <a:bodyPr/>
          <a:lstStyle/>
          <a:p>
            <a:fld id="{6FC8867A-DC55-4287-B0F8-24F7BF4CE477}" type="slidenum">
              <a:rPr lang="en-GB" smtClean="0"/>
              <a:t>9</a:t>
            </a:fld>
            <a:endParaRPr lang="en-GB"/>
          </a:p>
        </p:txBody>
      </p:sp>
    </p:spTree>
    <p:extLst>
      <p:ext uri="{BB962C8B-B14F-4D97-AF65-F5344CB8AC3E}">
        <p14:creationId xmlns:p14="http://schemas.microsoft.com/office/powerpoint/2010/main" val="105089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E79E7-C7D4-66DD-4C6D-970C031E1E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CB5CCD-96D7-C678-8747-E36BAFBB30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D1EA33-8E01-D334-8D9D-8E79CE001F62}"/>
              </a:ext>
            </a:extLst>
          </p:cNvPr>
          <p:cNvSpPr>
            <a:spLocks noGrp="1"/>
          </p:cNvSpPr>
          <p:nvPr>
            <p:ph type="dt" sz="half" idx="10"/>
          </p:nvPr>
        </p:nvSpPr>
        <p:spPr/>
        <p:txBody>
          <a:bodyPr/>
          <a:lstStyle/>
          <a:p>
            <a:fld id="{7A9A522E-2402-4888-A9AB-F8E543DBE180}" type="datetimeFigureOut">
              <a:rPr lang="en-GB" smtClean="0"/>
              <a:t>13/11/2025</a:t>
            </a:fld>
            <a:endParaRPr lang="en-GB"/>
          </a:p>
        </p:txBody>
      </p:sp>
      <p:sp>
        <p:nvSpPr>
          <p:cNvPr id="5" name="Footer Placeholder 4">
            <a:extLst>
              <a:ext uri="{FF2B5EF4-FFF2-40B4-BE49-F238E27FC236}">
                <a16:creationId xmlns:a16="http://schemas.microsoft.com/office/drawing/2014/main" id="{7C7348E7-5C7C-0253-1EC2-1FFAD9AD1A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16E953-7B21-15AF-A5EF-6FB6FD403720}"/>
              </a:ext>
            </a:extLst>
          </p:cNvPr>
          <p:cNvSpPr>
            <a:spLocks noGrp="1"/>
          </p:cNvSpPr>
          <p:nvPr>
            <p:ph type="sldNum" sz="quarter" idx="12"/>
          </p:nvPr>
        </p:nvSpPr>
        <p:spPr/>
        <p:txBody>
          <a:bodyPr/>
          <a:lstStyle/>
          <a:p>
            <a:fld id="{28617D07-E26F-43E9-9BFD-50CBE882AC76}" type="slidenum">
              <a:rPr lang="en-GB" smtClean="0"/>
              <a:t>‹#›</a:t>
            </a:fld>
            <a:endParaRPr lang="en-GB"/>
          </a:p>
        </p:txBody>
      </p:sp>
    </p:spTree>
    <p:extLst>
      <p:ext uri="{BB962C8B-B14F-4D97-AF65-F5344CB8AC3E}">
        <p14:creationId xmlns:p14="http://schemas.microsoft.com/office/powerpoint/2010/main" val="1548759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F0541-FD74-0CA6-2280-241716024A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EA8A17-0D6E-89E7-91A4-E3411A5ECE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BF46DA-195A-3FB3-9B13-13537D0AEB57}"/>
              </a:ext>
            </a:extLst>
          </p:cNvPr>
          <p:cNvSpPr>
            <a:spLocks noGrp="1"/>
          </p:cNvSpPr>
          <p:nvPr>
            <p:ph type="dt" sz="half" idx="10"/>
          </p:nvPr>
        </p:nvSpPr>
        <p:spPr/>
        <p:txBody>
          <a:bodyPr/>
          <a:lstStyle/>
          <a:p>
            <a:fld id="{7A9A522E-2402-4888-A9AB-F8E543DBE180}" type="datetimeFigureOut">
              <a:rPr lang="en-GB" smtClean="0"/>
              <a:t>13/11/2025</a:t>
            </a:fld>
            <a:endParaRPr lang="en-GB"/>
          </a:p>
        </p:txBody>
      </p:sp>
      <p:sp>
        <p:nvSpPr>
          <p:cNvPr id="5" name="Footer Placeholder 4">
            <a:extLst>
              <a:ext uri="{FF2B5EF4-FFF2-40B4-BE49-F238E27FC236}">
                <a16:creationId xmlns:a16="http://schemas.microsoft.com/office/drawing/2014/main" id="{E7B725A3-2775-4DBB-0F52-316DCA529B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340B49-2051-98E1-C1A9-7041BF869277}"/>
              </a:ext>
            </a:extLst>
          </p:cNvPr>
          <p:cNvSpPr>
            <a:spLocks noGrp="1"/>
          </p:cNvSpPr>
          <p:nvPr>
            <p:ph type="sldNum" sz="quarter" idx="12"/>
          </p:nvPr>
        </p:nvSpPr>
        <p:spPr/>
        <p:txBody>
          <a:bodyPr/>
          <a:lstStyle/>
          <a:p>
            <a:fld id="{28617D07-E26F-43E9-9BFD-50CBE882AC76}" type="slidenum">
              <a:rPr lang="en-GB" smtClean="0"/>
              <a:t>‹#›</a:t>
            </a:fld>
            <a:endParaRPr lang="en-GB"/>
          </a:p>
        </p:txBody>
      </p:sp>
    </p:spTree>
    <p:extLst>
      <p:ext uri="{BB962C8B-B14F-4D97-AF65-F5344CB8AC3E}">
        <p14:creationId xmlns:p14="http://schemas.microsoft.com/office/powerpoint/2010/main" val="103780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7AB1C1-04F3-7BA3-A22F-C8BA69FF9B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BBA9F9-977C-1192-1A04-413B8F22BC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0CD8C4-C9FD-42F0-C23B-A4EB2DEA96D8}"/>
              </a:ext>
            </a:extLst>
          </p:cNvPr>
          <p:cNvSpPr>
            <a:spLocks noGrp="1"/>
          </p:cNvSpPr>
          <p:nvPr>
            <p:ph type="dt" sz="half" idx="10"/>
          </p:nvPr>
        </p:nvSpPr>
        <p:spPr/>
        <p:txBody>
          <a:bodyPr/>
          <a:lstStyle/>
          <a:p>
            <a:fld id="{7A9A522E-2402-4888-A9AB-F8E543DBE180}" type="datetimeFigureOut">
              <a:rPr lang="en-GB" smtClean="0"/>
              <a:t>13/11/2025</a:t>
            </a:fld>
            <a:endParaRPr lang="en-GB"/>
          </a:p>
        </p:txBody>
      </p:sp>
      <p:sp>
        <p:nvSpPr>
          <p:cNvPr id="5" name="Footer Placeholder 4">
            <a:extLst>
              <a:ext uri="{FF2B5EF4-FFF2-40B4-BE49-F238E27FC236}">
                <a16:creationId xmlns:a16="http://schemas.microsoft.com/office/drawing/2014/main" id="{E507149D-2F27-A83E-CD6B-A349F240E1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F47235-40DD-0830-0D97-E54817EC4EC5}"/>
              </a:ext>
            </a:extLst>
          </p:cNvPr>
          <p:cNvSpPr>
            <a:spLocks noGrp="1"/>
          </p:cNvSpPr>
          <p:nvPr>
            <p:ph type="sldNum" sz="quarter" idx="12"/>
          </p:nvPr>
        </p:nvSpPr>
        <p:spPr/>
        <p:txBody>
          <a:bodyPr/>
          <a:lstStyle/>
          <a:p>
            <a:fld id="{28617D07-E26F-43E9-9BFD-50CBE882AC76}" type="slidenum">
              <a:rPr lang="en-GB" smtClean="0"/>
              <a:t>‹#›</a:t>
            </a:fld>
            <a:endParaRPr lang="en-GB"/>
          </a:p>
        </p:txBody>
      </p:sp>
    </p:spTree>
    <p:extLst>
      <p:ext uri="{BB962C8B-B14F-4D97-AF65-F5344CB8AC3E}">
        <p14:creationId xmlns:p14="http://schemas.microsoft.com/office/powerpoint/2010/main" val="2557563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37444-36B8-5986-07C5-98EF5622CA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4EF115-2205-D21A-B2EC-4E141F62FE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352513-4E62-C29A-0937-907DB351672A}"/>
              </a:ext>
            </a:extLst>
          </p:cNvPr>
          <p:cNvSpPr>
            <a:spLocks noGrp="1"/>
          </p:cNvSpPr>
          <p:nvPr>
            <p:ph type="dt" sz="half" idx="10"/>
          </p:nvPr>
        </p:nvSpPr>
        <p:spPr/>
        <p:txBody>
          <a:bodyPr/>
          <a:lstStyle/>
          <a:p>
            <a:fld id="{7A9A522E-2402-4888-A9AB-F8E543DBE180}" type="datetimeFigureOut">
              <a:rPr lang="en-GB" smtClean="0"/>
              <a:t>13/11/2025</a:t>
            </a:fld>
            <a:endParaRPr lang="en-GB"/>
          </a:p>
        </p:txBody>
      </p:sp>
      <p:sp>
        <p:nvSpPr>
          <p:cNvPr id="5" name="Footer Placeholder 4">
            <a:extLst>
              <a:ext uri="{FF2B5EF4-FFF2-40B4-BE49-F238E27FC236}">
                <a16:creationId xmlns:a16="http://schemas.microsoft.com/office/drawing/2014/main" id="{4DB284B1-07FA-FD85-AC5F-A5B1EC0AA6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9E9843-6968-5973-33F5-C6B28A2433F1}"/>
              </a:ext>
            </a:extLst>
          </p:cNvPr>
          <p:cNvSpPr>
            <a:spLocks noGrp="1"/>
          </p:cNvSpPr>
          <p:nvPr>
            <p:ph type="sldNum" sz="quarter" idx="12"/>
          </p:nvPr>
        </p:nvSpPr>
        <p:spPr/>
        <p:txBody>
          <a:bodyPr/>
          <a:lstStyle/>
          <a:p>
            <a:fld id="{28617D07-E26F-43E9-9BFD-50CBE882AC76}" type="slidenum">
              <a:rPr lang="en-GB" smtClean="0"/>
              <a:t>‹#›</a:t>
            </a:fld>
            <a:endParaRPr lang="en-GB"/>
          </a:p>
        </p:txBody>
      </p:sp>
    </p:spTree>
    <p:extLst>
      <p:ext uri="{BB962C8B-B14F-4D97-AF65-F5344CB8AC3E}">
        <p14:creationId xmlns:p14="http://schemas.microsoft.com/office/powerpoint/2010/main" val="2223716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E3E0B-A23B-728D-6952-BC14BA2DA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2BB6AE6-292F-07E6-233A-986214CC86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858DDA-0AF5-7CDC-7E89-A46033238E8D}"/>
              </a:ext>
            </a:extLst>
          </p:cNvPr>
          <p:cNvSpPr>
            <a:spLocks noGrp="1"/>
          </p:cNvSpPr>
          <p:nvPr>
            <p:ph type="dt" sz="half" idx="10"/>
          </p:nvPr>
        </p:nvSpPr>
        <p:spPr/>
        <p:txBody>
          <a:bodyPr/>
          <a:lstStyle/>
          <a:p>
            <a:fld id="{7A9A522E-2402-4888-A9AB-F8E543DBE180}" type="datetimeFigureOut">
              <a:rPr lang="en-GB" smtClean="0"/>
              <a:t>13/11/2025</a:t>
            </a:fld>
            <a:endParaRPr lang="en-GB"/>
          </a:p>
        </p:txBody>
      </p:sp>
      <p:sp>
        <p:nvSpPr>
          <p:cNvPr id="5" name="Footer Placeholder 4">
            <a:extLst>
              <a:ext uri="{FF2B5EF4-FFF2-40B4-BE49-F238E27FC236}">
                <a16:creationId xmlns:a16="http://schemas.microsoft.com/office/drawing/2014/main" id="{2B464BBB-70CB-7CB3-FF46-944EFF517D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D55CB9-F3DA-4CFA-A386-865149A7D11A}"/>
              </a:ext>
            </a:extLst>
          </p:cNvPr>
          <p:cNvSpPr>
            <a:spLocks noGrp="1"/>
          </p:cNvSpPr>
          <p:nvPr>
            <p:ph type="sldNum" sz="quarter" idx="12"/>
          </p:nvPr>
        </p:nvSpPr>
        <p:spPr/>
        <p:txBody>
          <a:bodyPr/>
          <a:lstStyle/>
          <a:p>
            <a:fld id="{28617D07-E26F-43E9-9BFD-50CBE882AC76}" type="slidenum">
              <a:rPr lang="en-GB" smtClean="0"/>
              <a:t>‹#›</a:t>
            </a:fld>
            <a:endParaRPr lang="en-GB"/>
          </a:p>
        </p:txBody>
      </p:sp>
    </p:spTree>
    <p:extLst>
      <p:ext uri="{BB962C8B-B14F-4D97-AF65-F5344CB8AC3E}">
        <p14:creationId xmlns:p14="http://schemas.microsoft.com/office/powerpoint/2010/main" val="1898102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3121-1118-3480-93DC-B6C8DB07C2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237339-33C4-13BF-653C-77B2349108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3EFB70-CDB5-805B-3EB5-91C05D7FF0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D6564E3-01A9-A533-5CF9-0DC99AC10FB8}"/>
              </a:ext>
            </a:extLst>
          </p:cNvPr>
          <p:cNvSpPr>
            <a:spLocks noGrp="1"/>
          </p:cNvSpPr>
          <p:nvPr>
            <p:ph type="dt" sz="half" idx="10"/>
          </p:nvPr>
        </p:nvSpPr>
        <p:spPr/>
        <p:txBody>
          <a:bodyPr/>
          <a:lstStyle/>
          <a:p>
            <a:fld id="{7A9A522E-2402-4888-A9AB-F8E543DBE180}" type="datetimeFigureOut">
              <a:rPr lang="en-GB" smtClean="0"/>
              <a:t>13/11/2025</a:t>
            </a:fld>
            <a:endParaRPr lang="en-GB"/>
          </a:p>
        </p:txBody>
      </p:sp>
      <p:sp>
        <p:nvSpPr>
          <p:cNvPr id="6" name="Footer Placeholder 5">
            <a:extLst>
              <a:ext uri="{FF2B5EF4-FFF2-40B4-BE49-F238E27FC236}">
                <a16:creationId xmlns:a16="http://schemas.microsoft.com/office/drawing/2014/main" id="{FCB7810A-A062-B660-609D-E92CEC7C9B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CE77A7-A43D-E70A-02DC-C41542C0878C}"/>
              </a:ext>
            </a:extLst>
          </p:cNvPr>
          <p:cNvSpPr>
            <a:spLocks noGrp="1"/>
          </p:cNvSpPr>
          <p:nvPr>
            <p:ph type="sldNum" sz="quarter" idx="12"/>
          </p:nvPr>
        </p:nvSpPr>
        <p:spPr/>
        <p:txBody>
          <a:bodyPr/>
          <a:lstStyle/>
          <a:p>
            <a:fld id="{28617D07-E26F-43E9-9BFD-50CBE882AC76}" type="slidenum">
              <a:rPr lang="en-GB" smtClean="0"/>
              <a:t>‹#›</a:t>
            </a:fld>
            <a:endParaRPr lang="en-GB"/>
          </a:p>
        </p:txBody>
      </p:sp>
    </p:spTree>
    <p:extLst>
      <p:ext uri="{BB962C8B-B14F-4D97-AF65-F5344CB8AC3E}">
        <p14:creationId xmlns:p14="http://schemas.microsoft.com/office/powerpoint/2010/main" val="186351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CD940-C0BF-1540-5FA5-4FAA0D483B0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2B94B7-B955-4A68-1224-B488C8B005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D58B4E-DB64-0945-E02D-19CCF34E75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C4B011E-3FDC-E0BB-A5F8-64B59B601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5AC055-D3BF-0997-DA46-D2C53482F0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F30DC9-9C6D-025C-99F5-0C77A90650E4}"/>
              </a:ext>
            </a:extLst>
          </p:cNvPr>
          <p:cNvSpPr>
            <a:spLocks noGrp="1"/>
          </p:cNvSpPr>
          <p:nvPr>
            <p:ph type="dt" sz="half" idx="10"/>
          </p:nvPr>
        </p:nvSpPr>
        <p:spPr/>
        <p:txBody>
          <a:bodyPr/>
          <a:lstStyle/>
          <a:p>
            <a:fld id="{7A9A522E-2402-4888-A9AB-F8E543DBE180}" type="datetimeFigureOut">
              <a:rPr lang="en-GB" smtClean="0"/>
              <a:t>13/11/2025</a:t>
            </a:fld>
            <a:endParaRPr lang="en-GB"/>
          </a:p>
        </p:txBody>
      </p:sp>
      <p:sp>
        <p:nvSpPr>
          <p:cNvPr id="8" name="Footer Placeholder 7">
            <a:extLst>
              <a:ext uri="{FF2B5EF4-FFF2-40B4-BE49-F238E27FC236}">
                <a16:creationId xmlns:a16="http://schemas.microsoft.com/office/drawing/2014/main" id="{5CF50F98-F172-1804-4039-0F031C3900F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F1C8DC-BC6C-09A0-9B1E-08A43A2E1D70}"/>
              </a:ext>
            </a:extLst>
          </p:cNvPr>
          <p:cNvSpPr>
            <a:spLocks noGrp="1"/>
          </p:cNvSpPr>
          <p:nvPr>
            <p:ph type="sldNum" sz="quarter" idx="12"/>
          </p:nvPr>
        </p:nvSpPr>
        <p:spPr/>
        <p:txBody>
          <a:bodyPr/>
          <a:lstStyle/>
          <a:p>
            <a:fld id="{28617D07-E26F-43E9-9BFD-50CBE882AC76}" type="slidenum">
              <a:rPr lang="en-GB" smtClean="0"/>
              <a:t>‹#›</a:t>
            </a:fld>
            <a:endParaRPr lang="en-GB"/>
          </a:p>
        </p:txBody>
      </p:sp>
    </p:spTree>
    <p:extLst>
      <p:ext uri="{BB962C8B-B14F-4D97-AF65-F5344CB8AC3E}">
        <p14:creationId xmlns:p14="http://schemas.microsoft.com/office/powerpoint/2010/main" val="2122206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AD00-D74D-64C8-04C3-6BDAB06C2E8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328ADA-6687-35F7-8DB5-A8DF02629C9A}"/>
              </a:ext>
            </a:extLst>
          </p:cNvPr>
          <p:cNvSpPr>
            <a:spLocks noGrp="1"/>
          </p:cNvSpPr>
          <p:nvPr>
            <p:ph type="dt" sz="half" idx="10"/>
          </p:nvPr>
        </p:nvSpPr>
        <p:spPr/>
        <p:txBody>
          <a:bodyPr/>
          <a:lstStyle/>
          <a:p>
            <a:fld id="{7A9A522E-2402-4888-A9AB-F8E543DBE180}" type="datetimeFigureOut">
              <a:rPr lang="en-GB" smtClean="0"/>
              <a:t>13/11/2025</a:t>
            </a:fld>
            <a:endParaRPr lang="en-GB"/>
          </a:p>
        </p:txBody>
      </p:sp>
      <p:sp>
        <p:nvSpPr>
          <p:cNvPr id="4" name="Footer Placeholder 3">
            <a:extLst>
              <a:ext uri="{FF2B5EF4-FFF2-40B4-BE49-F238E27FC236}">
                <a16:creationId xmlns:a16="http://schemas.microsoft.com/office/drawing/2014/main" id="{1F5D1435-0F2C-B635-B428-17E2503EA3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194868-AD4D-C846-38DA-767765A92780}"/>
              </a:ext>
            </a:extLst>
          </p:cNvPr>
          <p:cNvSpPr>
            <a:spLocks noGrp="1"/>
          </p:cNvSpPr>
          <p:nvPr>
            <p:ph type="sldNum" sz="quarter" idx="12"/>
          </p:nvPr>
        </p:nvSpPr>
        <p:spPr/>
        <p:txBody>
          <a:bodyPr/>
          <a:lstStyle/>
          <a:p>
            <a:fld id="{28617D07-E26F-43E9-9BFD-50CBE882AC76}" type="slidenum">
              <a:rPr lang="en-GB" smtClean="0"/>
              <a:t>‹#›</a:t>
            </a:fld>
            <a:endParaRPr lang="en-GB"/>
          </a:p>
        </p:txBody>
      </p:sp>
    </p:spTree>
    <p:extLst>
      <p:ext uri="{BB962C8B-B14F-4D97-AF65-F5344CB8AC3E}">
        <p14:creationId xmlns:p14="http://schemas.microsoft.com/office/powerpoint/2010/main" val="300587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0B19FB-ADA9-8A88-37DD-BF1DA4327705}"/>
              </a:ext>
            </a:extLst>
          </p:cNvPr>
          <p:cNvSpPr>
            <a:spLocks noGrp="1"/>
          </p:cNvSpPr>
          <p:nvPr>
            <p:ph type="dt" sz="half" idx="10"/>
          </p:nvPr>
        </p:nvSpPr>
        <p:spPr/>
        <p:txBody>
          <a:bodyPr/>
          <a:lstStyle/>
          <a:p>
            <a:fld id="{7A9A522E-2402-4888-A9AB-F8E543DBE180}" type="datetimeFigureOut">
              <a:rPr lang="en-GB" smtClean="0"/>
              <a:t>13/11/2025</a:t>
            </a:fld>
            <a:endParaRPr lang="en-GB"/>
          </a:p>
        </p:txBody>
      </p:sp>
      <p:sp>
        <p:nvSpPr>
          <p:cNvPr id="3" name="Footer Placeholder 2">
            <a:extLst>
              <a:ext uri="{FF2B5EF4-FFF2-40B4-BE49-F238E27FC236}">
                <a16:creationId xmlns:a16="http://schemas.microsoft.com/office/drawing/2014/main" id="{49AB864F-EC21-0D4E-5047-EE31F8331CF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A0181AC-8334-3F34-FF76-AFF11251C2B3}"/>
              </a:ext>
            </a:extLst>
          </p:cNvPr>
          <p:cNvSpPr>
            <a:spLocks noGrp="1"/>
          </p:cNvSpPr>
          <p:nvPr>
            <p:ph type="sldNum" sz="quarter" idx="12"/>
          </p:nvPr>
        </p:nvSpPr>
        <p:spPr/>
        <p:txBody>
          <a:bodyPr/>
          <a:lstStyle/>
          <a:p>
            <a:fld id="{28617D07-E26F-43E9-9BFD-50CBE882AC76}" type="slidenum">
              <a:rPr lang="en-GB" smtClean="0"/>
              <a:t>‹#›</a:t>
            </a:fld>
            <a:endParaRPr lang="en-GB"/>
          </a:p>
        </p:txBody>
      </p:sp>
    </p:spTree>
    <p:extLst>
      <p:ext uri="{BB962C8B-B14F-4D97-AF65-F5344CB8AC3E}">
        <p14:creationId xmlns:p14="http://schemas.microsoft.com/office/powerpoint/2010/main" val="221262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DE7B-F5B4-6084-5EB9-969CF925E4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65E551-B284-BB58-7471-04061BDE0E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56B0AD3-9518-DBE9-E99B-F676FA1B0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CE1C6-45FE-D6B9-09F6-F58EDDFA7B75}"/>
              </a:ext>
            </a:extLst>
          </p:cNvPr>
          <p:cNvSpPr>
            <a:spLocks noGrp="1"/>
          </p:cNvSpPr>
          <p:nvPr>
            <p:ph type="dt" sz="half" idx="10"/>
          </p:nvPr>
        </p:nvSpPr>
        <p:spPr/>
        <p:txBody>
          <a:bodyPr/>
          <a:lstStyle/>
          <a:p>
            <a:fld id="{7A9A522E-2402-4888-A9AB-F8E543DBE180}" type="datetimeFigureOut">
              <a:rPr lang="en-GB" smtClean="0"/>
              <a:t>13/11/2025</a:t>
            </a:fld>
            <a:endParaRPr lang="en-GB"/>
          </a:p>
        </p:txBody>
      </p:sp>
      <p:sp>
        <p:nvSpPr>
          <p:cNvPr id="6" name="Footer Placeholder 5">
            <a:extLst>
              <a:ext uri="{FF2B5EF4-FFF2-40B4-BE49-F238E27FC236}">
                <a16:creationId xmlns:a16="http://schemas.microsoft.com/office/drawing/2014/main" id="{23F5B553-7528-9A48-7DBD-12B20E97D9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F24109-0564-0355-ADE7-16D9C75731D1}"/>
              </a:ext>
            </a:extLst>
          </p:cNvPr>
          <p:cNvSpPr>
            <a:spLocks noGrp="1"/>
          </p:cNvSpPr>
          <p:nvPr>
            <p:ph type="sldNum" sz="quarter" idx="12"/>
          </p:nvPr>
        </p:nvSpPr>
        <p:spPr/>
        <p:txBody>
          <a:bodyPr/>
          <a:lstStyle/>
          <a:p>
            <a:fld id="{28617D07-E26F-43E9-9BFD-50CBE882AC76}" type="slidenum">
              <a:rPr lang="en-GB" smtClean="0"/>
              <a:t>‹#›</a:t>
            </a:fld>
            <a:endParaRPr lang="en-GB"/>
          </a:p>
        </p:txBody>
      </p:sp>
    </p:spTree>
    <p:extLst>
      <p:ext uri="{BB962C8B-B14F-4D97-AF65-F5344CB8AC3E}">
        <p14:creationId xmlns:p14="http://schemas.microsoft.com/office/powerpoint/2010/main" val="2471029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E7222-1E1C-109F-8658-1ABEAB48F4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B5C3F8-71B0-2FB9-4409-7017EFD6C1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065474A-8809-687D-E7F1-42762D10B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BAD89-898F-6FD3-C16C-571385501E86}"/>
              </a:ext>
            </a:extLst>
          </p:cNvPr>
          <p:cNvSpPr>
            <a:spLocks noGrp="1"/>
          </p:cNvSpPr>
          <p:nvPr>
            <p:ph type="dt" sz="half" idx="10"/>
          </p:nvPr>
        </p:nvSpPr>
        <p:spPr/>
        <p:txBody>
          <a:bodyPr/>
          <a:lstStyle/>
          <a:p>
            <a:fld id="{7A9A522E-2402-4888-A9AB-F8E543DBE180}" type="datetimeFigureOut">
              <a:rPr lang="en-GB" smtClean="0"/>
              <a:t>13/11/2025</a:t>
            </a:fld>
            <a:endParaRPr lang="en-GB"/>
          </a:p>
        </p:txBody>
      </p:sp>
      <p:sp>
        <p:nvSpPr>
          <p:cNvPr id="6" name="Footer Placeholder 5">
            <a:extLst>
              <a:ext uri="{FF2B5EF4-FFF2-40B4-BE49-F238E27FC236}">
                <a16:creationId xmlns:a16="http://schemas.microsoft.com/office/drawing/2014/main" id="{D34E2A52-5789-54DF-1F54-E88CF78A0B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917C7D-708B-E6F3-6DDA-E6FEF46B49BA}"/>
              </a:ext>
            </a:extLst>
          </p:cNvPr>
          <p:cNvSpPr>
            <a:spLocks noGrp="1"/>
          </p:cNvSpPr>
          <p:nvPr>
            <p:ph type="sldNum" sz="quarter" idx="12"/>
          </p:nvPr>
        </p:nvSpPr>
        <p:spPr/>
        <p:txBody>
          <a:bodyPr/>
          <a:lstStyle/>
          <a:p>
            <a:fld id="{28617D07-E26F-43E9-9BFD-50CBE882AC76}" type="slidenum">
              <a:rPr lang="en-GB" smtClean="0"/>
              <a:t>‹#›</a:t>
            </a:fld>
            <a:endParaRPr lang="en-GB"/>
          </a:p>
        </p:txBody>
      </p:sp>
    </p:spTree>
    <p:extLst>
      <p:ext uri="{BB962C8B-B14F-4D97-AF65-F5344CB8AC3E}">
        <p14:creationId xmlns:p14="http://schemas.microsoft.com/office/powerpoint/2010/main" val="3261193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D79BC-912F-9C00-26B2-340BAB3FB5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95E78D-43EB-D343-40A4-7E0FBB10BD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36D99-9FE7-5A61-900F-236B072534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9A522E-2402-4888-A9AB-F8E543DBE180}" type="datetimeFigureOut">
              <a:rPr lang="en-GB" smtClean="0"/>
              <a:t>13/11/2025</a:t>
            </a:fld>
            <a:endParaRPr lang="en-GB"/>
          </a:p>
        </p:txBody>
      </p:sp>
      <p:sp>
        <p:nvSpPr>
          <p:cNvPr id="5" name="Footer Placeholder 4">
            <a:extLst>
              <a:ext uri="{FF2B5EF4-FFF2-40B4-BE49-F238E27FC236}">
                <a16:creationId xmlns:a16="http://schemas.microsoft.com/office/drawing/2014/main" id="{54CC2EDC-096A-29D1-46E3-92FDD92B75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41B265C-B176-8A8A-CD09-4236B2156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617D07-E26F-43E9-9BFD-50CBE882AC76}" type="slidenum">
              <a:rPr lang="en-GB" smtClean="0"/>
              <a:t>‹#›</a:t>
            </a:fld>
            <a:endParaRPr lang="en-GB"/>
          </a:p>
        </p:txBody>
      </p:sp>
    </p:spTree>
    <p:extLst>
      <p:ext uri="{BB962C8B-B14F-4D97-AF65-F5344CB8AC3E}">
        <p14:creationId xmlns:p14="http://schemas.microsoft.com/office/powerpoint/2010/main" val="2320240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JPG"/><Relationship Id="rId4" Type="http://schemas.openxmlformats.org/officeDocument/2006/relationships/image" Target="../media/image2.tiff"/><Relationship Id="rId9" Type="http://schemas.openxmlformats.org/officeDocument/2006/relationships/hyperlink" Target="https://www.pxfuel.com/en/free-photo-jewu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8" Type="http://schemas.openxmlformats.org/officeDocument/2006/relationships/hyperlink" Target="https://openclipart.org/detail/172707/edit%20icon.%20icono%20editar" TargetMode="External"/><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https://ecampusontario.pressbooks.pub/llsadvcomm/chapter/13-4-using-source-text-quoting-paraphrasing-and-summarizing/" TargetMode="External"/><Relationship Id="rId4" Type="http://schemas.openxmlformats.org/officeDocument/2006/relationships/image" Target="../media/image2.tiff"/><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tiff"/><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hyperlink" Target="https://www.littlewandle.org.uk/resources/for-parent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4207E1BF-DD21-A33F-913B-ECA34F8C77FD}"/>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9F1C2DFF-0D4E-A20D-B8C6-AD50D9D81773}"/>
              </a:ext>
            </a:extLst>
          </p:cNvPr>
          <p:cNvGrpSpPr/>
          <p:nvPr/>
        </p:nvGrpSpPr>
        <p:grpSpPr>
          <a:xfrm>
            <a:off x="1168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4475759B-12E3-C1E2-40DD-273FA75149AB}"/>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1D079C07-18A5-0B68-D204-5E38C4B2BF01}"/>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45BF4275-9229-233F-C010-669530D7F363}"/>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rPr>
                  <a:t>=</a:t>
                </a: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9E976F68-DC98-9A75-0CCC-083ADB2F4E18}"/>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9473BE8E-CA4F-3158-AB0F-7F596BBF4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7608" y="5657879"/>
            <a:ext cx="1837810" cy="784431"/>
          </a:xfrm>
          <a:prstGeom prst="rect">
            <a:avLst/>
          </a:prstGeom>
        </p:spPr>
      </p:pic>
      <p:sp>
        <p:nvSpPr>
          <p:cNvPr id="3" name="Google Shape;96;p2">
            <a:extLst>
              <a:ext uri="{FF2B5EF4-FFF2-40B4-BE49-F238E27FC236}">
                <a16:creationId xmlns:a16="http://schemas.microsoft.com/office/drawing/2014/main" id="{AA5B4140-77C3-B1E6-CDDF-A6CF5432EF10}"/>
              </a:ext>
            </a:extLst>
          </p:cNvPr>
          <p:cNvSpPr txBox="1">
            <a:spLocks/>
          </p:cNvSpPr>
          <p:nvPr/>
        </p:nvSpPr>
        <p:spPr>
          <a:xfrm>
            <a:off x="1630016" y="217315"/>
            <a:ext cx="10526932" cy="953510"/>
          </a:xfrm>
          <a:prstGeom prst="rect">
            <a:avLst/>
          </a:prstGeom>
          <a:noFill/>
          <a:ln>
            <a:noFill/>
          </a:ln>
        </p:spPr>
        <p:txBody>
          <a:bodyPr spcFirstLastPara="1" vert="horz" wrap="square" lIns="91425" tIns="45700" rIns="91425" bIns="45700" rtlCol="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5400" b="1" dirty="0">
                <a:solidFill>
                  <a:schemeClr val="tx2">
                    <a:lumMod val="75000"/>
                    <a:lumOff val="25000"/>
                  </a:schemeClr>
                </a:solidFill>
                <a:latin typeface="UD Digi Kyokasho NK-R" panose="02020400000000000000" pitchFamily="18" charset="-128"/>
                <a:ea typeface="UD Digi Kyokasho NK-R" panose="02020400000000000000" pitchFamily="18" charset="-128"/>
                <a:cs typeface="Calibri"/>
              </a:rPr>
              <a:t>English</a:t>
            </a:r>
          </a:p>
        </p:txBody>
      </p:sp>
      <p:pic>
        <p:nvPicPr>
          <p:cNvPr id="12" name="Picture 11">
            <a:extLst>
              <a:ext uri="{FF2B5EF4-FFF2-40B4-BE49-F238E27FC236}">
                <a16:creationId xmlns:a16="http://schemas.microsoft.com/office/drawing/2014/main" id="{BC11338B-6B5D-F214-27FF-6614218F9E64}"/>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1" name="Content Placeholder 2">
            <a:extLst>
              <a:ext uri="{FF2B5EF4-FFF2-40B4-BE49-F238E27FC236}">
                <a16:creationId xmlns:a16="http://schemas.microsoft.com/office/drawing/2014/main" id="{708D3E85-C421-7DE7-80AD-8BA162F1C7F1}"/>
              </a:ext>
            </a:extLst>
          </p:cNvPr>
          <p:cNvSpPr txBox="1">
            <a:spLocks/>
          </p:cNvSpPr>
          <p:nvPr/>
        </p:nvSpPr>
        <p:spPr>
          <a:xfrm>
            <a:off x="1926895" y="1130546"/>
            <a:ext cx="9533093" cy="4467941"/>
          </a:xfrm>
          <a:custGeom>
            <a:avLst/>
            <a:gdLst>
              <a:gd name="connsiteX0" fmla="*/ 0 w 9533093"/>
              <a:gd name="connsiteY0" fmla="*/ 0 h 4467941"/>
              <a:gd name="connsiteX1" fmla="*/ 680935 w 9533093"/>
              <a:gd name="connsiteY1" fmla="*/ 0 h 4467941"/>
              <a:gd name="connsiteX2" fmla="*/ 1361870 w 9533093"/>
              <a:gd name="connsiteY2" fmla="*/ 0 h 4467941"/>
              <a:gd name="connsiteX3" fmla="*/ 2138137 w 9533093"/>
              <a:gd name="connsiteY3" fmla="*/ 0 h 4467941"/>
              <a:gd name="connsiteX4" fmla="*/ 2533079 w 9533093"/>
              <a:gd name="connsiteY4" fmla="*/ 0 h 4467941"/>
              <a:gd name="connsiteX5" fmla="*/ 3118683 w 9533093"/>
              <a:gd name="connsiteY5" fmla="*/ 0 h 4467941"/>
              <a:gd name="connsiteX6" fmla="*/ 3799618 w 9533093"/>
              <a:gd name="connsiteY6" fmla="*/ 0 h 4467941"/>
              <a:gd name="connsiteX7" fmla="*/ 4385223 w 9533093"/>
              <a:gd name="connsiteY7" fmla="*/ 0 h 4467941"/>
              <a:gd name="connsiteX8" fmla="*/ 5161489 w 9533093"/>
              <a:gd name="connsiteY8" fmla="*/ 0 h 4467941"/>
              <a:gd name="connsiteX9" fmla="*/ 5842424 w 9533093"/>
              <a:gd name="connsiteY9" fmla="*/ 0 h 4467941"/>
              <a:gd name="connsiteX10" fmla="*/ 6618690 w 9533093"/>
              <a:gd name="connsiteY10" fmla="*/ 0 h 4467941"/>
              <a:gd name="connsiteX11" fmla="*/ 7108964 w 9533093"/>
              <a:gd name="connsiteY11" fmla="*/ 0 h 4467941"/>
              <a:gd name="connsiteX12" fmla="*/ 7789899 w 9533093"/>
              <a:gd name="connsiteY12" fmla="*/ 0 h 4467941"/>
              <a:gd name="connsiteX13" fmla="*/ 8661496 w 9533093"/>
              <a:gd name="connsiteY13" fmla="*/ 0 h 4467941"/>
              <a:gd name="connsiteX14" fmla="*/ 9533093 w 9533093"/>
              <a:gd name="connsiteY14" fmla="*/ 0 h 4467941"/>
              <a:gd name="connsiteX15" fmla="*/ 9533093 w 9533093"/>
              <a:gd name="connsiteY15" fmla="*/ 638277 h 4467941"/>
              <a:gd name="connsiteX16" fmla="*/ 9533093 w 9533093"/>
              <a:gd name="connsiteY16" fmla="*/ 1276555 h 4467941"/>
              <a:gd name="connsiteX17" fmla="*/ 9533093 w 9533093"/>
              <a:gd name="connsiteY17" fmla="*/ 1825473 h 4467941"/>
              <a:gd name="connsiteX18" fmla="*/ 9533093 w 9533093"/>
              <a:gd name="connsiteY18" fmla="*/ 2329712 h 4467941"/>
              <a:gd name="connsiteX19" fmla="*/ 9533093 w 9533093"/>
              <a:gd name="connsiteY19" fmla="*/ 2878631 h 4467941"/>
              <a:gd name="connsiteX20" fmla="*/ 9533093 w 9533093"/>
              <a:gd name="connsiteY20" fmla="*/ 3382870 h 4467941"/>
              <a:gd name="connsiteX21" fmla="*/ 9533093 w 9533093"/>
              <a:gd name="connsiteY21" fmla="*/ 4467941 h 4467941"/>
              <a:gd name="connsiteX22" fmla="*/ 8756827 w 9533093"/>
              <a:gd name="connsiteY22" fmla="*/ 4467941 h 4467941"/>
              <a:gd name="connsiteX23" fmla="*/ 8075892 w 9533093"/>
              <a:gd name="connsiteY23" fmla="*/ 4467941 h 4467941"/>
              <a:gd name="connsiteX24" fmla="*/ 7680949 w 9533093"/>
              <a:gd name="connsiteY24" fmla="*/ 4467941 h 4467941"/>
              <a:gd name="connsiteX25" fmla="*/ 6809352 w 9533093"/>
              <a:gd name="connsiteY25" fmla="*/ 4467941 h 4467941"/>
              <a:gd name="connsiteX26" fmla="*/ 6128417 w 9533093"/>
              <a:gd name="connsiteY26" fmla="*/ 4467941 h 4467941"/>
              <a:gd name="connsiteX27" fmla="*/ 5352151 w 9533093"/>
              <a:gd name="connsiteY27" fmla="*/ 4467941 h 4467941"/>
              <a:gd name="connsiteX28" fmla="*/ 4766547 w 9533093"/>
              <a:gd name="connsiteY28" fmla="*/ 4467941 h 4467941"/>
              <a:gd name="connsiteX29" fmla="*/ 4276273 w 9533093"/>
              <a:gd name="connsiteY29" fmla="*/ 4467941 h 4467941"/>
              <a:gd name="connsiteX30" fmla="*/ 3500007 w 9533093"/>
              <a:gd name="connsiteY30" fmla="*/ 4467941 h 4467941"/>
              <a:gd name="connsiteX31" fmla="*/ 3009734 w 9533093"/>
              <a:gd name="connsiteY31" fmla="*/ 4467941 h 4467941"/>
              <a:gd name="connsiteX32" fmla="*/ 2328798 w 9533093"/>
              <a:gd name="connsiteY32" fmla="*/ 4467941 h 4467941"/>
              <a:gd name="connsiteX33" fmla="*/ 1838525 w 9533093"/>
              <a:gd name="connsiteY33" fmla="*/ 4467941 h 4467941"/>
              <a:gd name="connsiteX34" fmla="*/ 1443583 w 9533093"/>
              <a:gd name="connsiteY34" fmla="*/ 4467941 h 4467941"/>
              <a:gd name="connsiteX35" fmla="*/ 1048640 w 9533093"/>
              <a:gd name="connsiteY35" fmla="*/ 4467941 h 4467941"/>
              <a:gd name="connsiteX36" fmla="*/ 0 w 9533093"/>
              <a:gd name="connsiteY36" fmla="*/ 4467941 h 4467941"/>
              <a:gd name="connsiteX37" fmla="*/ 0 w 9533093"/>
              <a:gd name="connsiteY37" fmla="*/ 3829664 h 4467941"/>
              <a:gd name="connsiteX38" fmla="*/ 0 w 9533093"/>
              <a:gd name="connsiteY38" fmla="*/ 3280745 h 4467941"/>
              <a:gd name="connsiteX39" fmla="*/ 0 w 9533093"/>
              <a:gd name="connsiteY39" fmla="*/ 2687147 h 4467941"/>
              <a:gd name="connsiteX40" fmla="*/ 0 w 9533093"/>
              <a:gd name="connsiteY40" fmla="*/ 2093549 h 4467941"/>
              <a:gd name="connsiteX41" fmla="*/ 0 w 9533093"/>
              <a:gd name="connsiteY41" fmla="*/ 1589310 h 4467941"/>
              <a:gd name="connsiteX42" fmla="*/ 0 w 9533093"/>
              <a:gd name="connsiteY42" fmla="*/ 1085071 h 4467941"/>
              <a:gd name="connsiteX43" fmla="*/ 0 w 9533093"/>
              <a:gd name="connsiteY43" fmla="*/ 0 h 446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533093" h="4467941" fill="none" extrusionOk="0">
                <a:moveTo>
                  <a:pt x="0" y="0"/>
                </a:moveTo>
                <a:cubicBezTo>
                  <a:pt x="209296" y="-10756"/>
                  <a:pt x="535424" y="-7233"/>
                  <a:pt x="680935" y="0"/>
                </a:cubicBezTo>
                <a:cubicBezTo>
                  <a:pt x="826447" y="7233"/>
                  <a:pt x="1054055" y="18942"/>
                  <a:pt x="1361870" y="0"/>
                </a:cubicBezTo>
                <a:cubicBezTo>
                  <a:pt x="1669685" y="-18942"/>
                  <a:pt x="1849580" y="28719"/>
                  <a:pt x="2138137" y="0"/>
                </a:cubicBezTo>
                <a:cubicBezTo>
                  <a:pt x="2426694" y="-28719"/>
                  <a:pt x="2436201" y="18190"/>
                  <a:pt x="2533079" y="0"/>
                </a:cubicBezTo>
                <a:cubicBezTo>
                  <a:pt x="2629957" y="-18190"/>
                  <a:pt x="2951168" y="13591"/>
                  <a:pt x="3118683" y="0"/>
                </a:cubicBezTo>
                <a:cubicBezTo>
                  <a:pt x="3286198" y="-13591"/>
                  <a:pt x="3507424" y="-31197"/>
                  <a:pt x="3799618" y="0"/>
                </a:cubicBezTo>
                <a:cubicBezTo>
                  <a:pt x="4091812" y="31197"/>
                  <a:pt x="4254943" y="-12056"/>
                  <a:pt x="4385223" y="0"/>
                </a:cubicBezTo>
                <a:cubicBezTo>
                  <a:pt x="4515504" y="12056"/>
                  <a:pt x="4953936" y="15062"/>
                  <a:pt x="5161489" y="0"/>
                </a:cubicBezTo>
                <a:cubicBezTo>
                  <a:pt x="5369042" y="-15062"/>
                  <a:pt x="5607436" y="20298"/>
                  <a:pt x="5842424" y="0"/>
                </a:cubicBezTo>
                <a:cubicBezTo>
                  <a:pt x="6077412" y="-20298"/>
                  <a:pt x="6280559" y="-37600"/>
                  <a:pt x="6618690" y="0"/>
                </a:cubicBezTo>
                <a:cubicBezTo>
                  <a:pt x="6956821" y="37600"/>
                  <a:pt x="6946220" y="16699"/>
                  <a:pt x="7108964" y="0"/>
                </a:cubicBezTo>
                <a:cubicBezTo>
                  <a:pt x="7271708" y="-16699"/>
                  <a:pt x="7504468" y="-557"/>
                  <a:pt x="7789899" y="0"/>
                </a:cubicBezTo>
                <a:cubicBezTo>
                  <a:pt x="8075330" y="557"/>
                  <a:pt x="8276011" y="-42833"/>
                  <a:pt x="8661496" y="0"/>
                </a:cubicBezTo>
                <a:cubicBezTo>
                  <a:pt x="9046981" y="42833"/>
                  <a:pt x="9307692" y="32721"/>
                  <a:pt x="9533093" y="0"/>
                </a:cubicBezTo>
                <a:cubicBezTo>
                  <a:pt x="9503204" y="141320"/>
                  <a:pt x="9550025" y="461753"/>
                  <a:pt x="9533093" y="638277"/>
                </a:cubicBezTo>
                <a:cubicBezTo>
                  <a:pt x="9516161" y="814801"/>
                  <a:pt x="9561418" y="1096402"/>
                  <a:pt x="9533093" y="1276555"/>
                </a:cubicBezTo>
                <a:cubicBezTo>
                  <a:pt x="9504768" y="1456708"/>
                  <a:pt x="9550923" y="1633367"/>
                  <a:pt x="9533093" y="1825473"/>
                </a:cubicBezTo>
                <a:cubicBezTo>
                  <a:pt x="9515263" y="2017579"/>
                  <a:pt x="9524834" y="2203389"/>
                  <a:pt x="9533093" y="2329712"/>
                </a:cubicBezTo>
                <a:cubicBezTo>
                  <a:pt x="9541352" y="2456035"/>
                  <a:pt x="9541447" y="2659950"/>
                  <a:pt x="9533093" y="2878631"/>
                </a:cubicBezTo>
                <a:cubicBezTo>
                  <a:pt x="9524739" y="3097312"/>
                  <a:pt x="9514798" y="3174968"/>
                  <a:pt x="9533093" y="3382870"/>
                </a:cubicBezTo>
                <a:cubicBezTo>
                  <a:pt x="9551388" y="3590772"/>
                  <a:pt x="9542406" y="4032750"/>
                  <a:pt x="9533093" y="4467941"/>
                </a:cubicBezTo>
                <a:cubicBezTo>
                  <a:pt x="9374279" y="4500659"/>
                  <a:pt x="8987443" y="4460825"/>
                  <a:pt x="8756827" y="4467941"/>
                </a:cubicBezTo>
                <a:cubicBezTo>
                  <a:pt x="8526211" y="4475057"/>
                  <a:pt x="8343519" y="4461437"/>
                  <a:pt x="8075892" y="4467941"/>
                </a:cubicBezTo>
                <a:cubicBezTo>
                  <a:pt x="7808266" y="4474445"/>
                  <a:pt x="7862696" y="4470708"/>
                  <a:pt x="7680949" y="4467941"/>
                </a:cubicBezTo>
                <a:cubicBezTo>
                  <a:pt x="7499202" y="4465174"/>
                  <a:pt x="7008395" y="4452555"/>
                  <a:pt x="6809352" y="4467941"/>
                </a:cubicBezTo>
                <a:cubicBezTo>
                  <a:pt x="6610309" y="4483327"/>
                  <a:pt x="6357859" y="4498571"/>
                  <a:pt x="6128417" y="4467941"/>
                </a:cubicBezTo>
                <a:cubicBezTo>
                  <a:pt x="5898976" y="4437311"/>
                  <a:pt x="5726600" y="4454243"/>
                  <a:pt x="5352151" y="4467941"/>
                </a:cubicBezTo>
                <a:cubicBezTo>
                  <a:pt x="4977702" y="4481639"/>
                  <a:pt x="4887237" y="4451735"/>
                  <a:pt x="4766547" y="4467941"/>
                </a:cubicBezTo>
                <a:cubicBezTo>
                  <a:pt x="4645857" y="4484147"/>
                  <a:pt x="4381491" y="4455372"/>
                  <a:pt x="4276273" y="4467941"/>
                </a:cubicBezTo>
                <a:cubicBezTo>
                  <a:pt x="4171055" y="4480510"/>
                  <a:pt x="3806261" y="4479690"/>
                  <a:pt x="3500007" y="4467941"/>
                </a:cubicBezTo>
                <a:cubicBezTo>
                  <a:pt x="3193753" y="4456192"/>
                  <a:pt x="3251055" y="4444314"/>
                  <a:pt x="3009734" y="4467941"/>
                </a:cubicBezTo>
                <a:cubicBezTo>
                  <a:pt x="2768413" y="4491568"/>
                  <a:pt x="2561642" y="4484307"/>
                  <a:pt x="2328798" y="4467941"/>
                </a:cubicBezTo>
                <a:cubicBezTo>
                  <a:pt x="2095954" y="4451575"/>
                  <a:pt x="1985222" y="4452501"/>
                  <a:pt x="1838525" y="4467941"/>
                </a:cubicBezTo>
                <a:cubicBezTo>
                  <a:pt x="1691828" y="4483381"/>
                  <a:pt x="1612393" y="4483268"/>
                  <a:pt x="1443583" y="4467941"/>
                </a:cubicBezTo>
                <a:cubicBezTo>
                  <a:pt x="1274773" y="4452614"/>
                  <a:pt x="1212937" y="4466842"/>
                  <a:pt x="1048640" y="4467941"/>
                </a:cubicBezTo>
                <a:cubicBezTo>
                  <a:pt x="884343" y="4469040"/>
                  <a:pt x="444676" y="4490950"/>
                  <a:pt x="0" y="4467941"/>
                </a:cubicBezTo>
                <a:cubicBezTo>
                  <a:pt x="-13160" y="4199017"/>
                  <a:pt x="-28244" y="4052908"/>
                  <a:pt x="0" y="3829664"/>
                </a:cubicBezTo>
                <a:cubicBezTo>
                  <a:pt x="28244" y="3606420"/>
                  <a:pt x="11584" y="3480111"/>
                  <a:pt x="0" y="3280745"/>
                </a:cubicBezTo>
                <a:cubicBezTo>
                  <a:pt x="-11584" y="3081379"/>
                  <a:pt x="-27742" y="2873559"/>
                  <a:pt x="0" y="2687147"/>
                </a:cubicBezTo>
                <a:cubicBezTo>
                  <a:pt x="27742" y="2500735"/>
                  <a:pt x="-25831" y="2224923"/>
                  <a:pt x="0" y="2093549"/>
                </a:cubicBezTo>
                <a:cubicBezTo>
                  <a:pt x="25831" y="1962175"/>
                  <a:pt x="-15277" y="1692519"/>
                  <a:pt x="0" y="1589310"/>
                </a:cubicBezTo>
                <a:cubicBezTo>
                  <a:pt x="15277" y="1486101"/>
                  <a:pt x="-16029" y="1324327"/>
                  <a:pt x="0" y="1085071"/>
                </a:cubicBezTo>
                <a:cubicBezTo>
                  <a:pt x="16029" y="845815"/>
                  <a:pt x="18070" y="470139"/>
                  <a:pt x="0" y="0"/>
                </a:cubicBezTo>
                <a:close/>
              </a:path>
              <a:path w="9533093" h="4467941" stroke="0" extrusionOk="0">
                <a:moveTo>
                  <a:pt x="0" y="0"/>
                </a:moveTo>
                <a:cubicBezTo>
                  <a:pt x="284222" y="-23550"/>
                  <a:pt x="627329" y="24102"/>
                  <a:pt x="871597" y="0"/>
                </a:cubicBezTo>
                <a:cubicBezTo>
                  <a:pt x="1115865" y="-24102"/>
                  <a:pt x="1321319" y="11020"/>
                  <a:pt x="1647863" y="0"/>
                </a:cubicBezTo>
                <a:cubicBezTo>
                  <a:pt x="1974407" y="-11020"/>
                  <a:pt x="2122982" y="-38516"/>
                  <a:pt x="2424129" y="0"/>
                </a:cubicBezTo>
                <a:cubicBezTo>
                  <a:pt x="2725276" y="38516"/>
                  <a:pt x="2879426" y="8169"/>
                  <a:pt x="3009734" y="0"/>
                </a:cubicBezTo>
                <a:cubicBezTo>
                  <a:pt x="3140042" y="-8169"/>
                  <a:pt x="3412409" y="-4965"/>
                  <a:pt x="3595338" y="0"/>
                </a:cubicBezTo>
                <a:cubicBezTo>
                  <a:pt x="3778267" y="4965"/>
                  <a:pt x="4155440" y="5916"/>
                  <a:pt x="4466935" y="0"/>
                </a:cubicBezTo>
                <a:cubicBezTo>
                  <a:pt x="4778430" y="-5916"/>
                  <a:pt x="4825142" y="11545"/>
                  <a:pt x="4957208" y="0"/>
                </a:cubicBezTo>
                <a:cubicBezTo>
                  <a:pt x="5089274" y="-11545"/>
                  <a:pt x="5193178" y="5849"/>
                  <a:pt x="5352151" y="0"/>
                </a:cubicBezTo>
                <a:cubicBezTo>
                  <a:pt x="5511124" y="-5849"/>
                  <a:pt x="5645429" y="13737"/>
                  <a:pt x="5747093" y="0"/>
                </a:cubicBezTo>
                <a:cubicBezTo>
                  <a:pt x="5848757" y="-13737"/>
                  <a:pt x="6128706" y="31228"/>
                  <a:pt x="6428028" y="0"/>
                </a:cubicBezTo>
                <a:cubicBezTo>
                  <a:pt x="6727350" y="-31228"/>
                  <a:pt x="6813689" y="15815"/>
                  <a:pt x="7108964" y="0"/>
                </a:cubicBezTo>
                <a:cubicBezTo>
                  <a:pt x="7404239" y="-15815"/>
                  <a:pt x="7516498" y="-31931"/>
                  <a:pt x="7789899" y="0"/>
                </a:cubicBezTo>
                <a:cubicBezTo>
                  <a:pt x="8063301" y="31931"/>
                  <a:pt x="8482542" y="38401"/>
                  <a:pt x="8661496" y="0"/>
                </a:cubicBezTo>
                <a:cubicBezTo>
                  <a:pt x="8840450" y="-38401"/>
                  <a:pt x="9208236" y="1185"/>
                  <a:pt x="9533093" y="0"/>
                </a:cubicBezTo>
                <a:cubicBezTo>
                  <a:pt x="9510904" y="143719"/>
                  <a:pt x="9535330" y="290814"/>
                  <a:pt x="9533093" y="548918"/>
                </a:cubicBezTo>
                <a:cubicBezTo>
                  <a:pt x="9530856" y="807022"/>
                  <a:pt x="9537968" y="1057771"/>
                  <a:pt x="9533093" y="1276555"/>
                </a:cubicBezTo>
                <a:cubicBezTo>
                  <a:pt x="9528218" y="1495339"/>
                  <a:pt x="9550446" y="1720718"/>
                  <a:pt x="9533093" y="1870152"/>
                </a:cubicBezTo>
                <a:cubicBezTo>
                  <a:pt x="9515740" y="2019586"/>
                  <a:pt x="9533486" y="2265701"/>
                  <a:pt x="9533093" y="2374392"/>
                </a:cubicBezTo>
                <a:cubicBezTo>
                  <a:pt x="9532700" y="2483083"/>
                  <a:pt x="9538954" y="2911913"/>
                  <a:pt x="9533093" y="3102028"/>
                </a:cubicBezTo>
                <a:cubicBezTo>
                  <a:pt x="9527232" y="3292143"/>
                  <a:pt x="9549066" y="3372945"/>
                  <a:pt x="9533093" y="3606267"/>
                </a:cubicBezTo>
                <a:cubicBezTo>
                  <a:pt x="9517120" y="3839589"/>
                  <a:pt x="9557065" y="4072858"/>
                  <a:pt x="9533093" y="4467941"/>
                </a:cubicBezTo>
                <a:cubicBezTo>
                  <a:pt x="9248147" y="4503831"/>
                  <a:pt x="8920869" y="4446642"/>
                  <a:pt x="8756827" y="4467941"/>
                </a:cubicBezTo>
                <a:cubicBezTo>
                  <a:pt x="8592785" y="4489240"/>
                  <a:pt x="8377476" y="4478397"/>
                  <a:pt x="8266554" y="4467941"/>
                </a:cubicBezTo>
                <a:cubicBezTo>
                  <a:pt x="8155632" y="4457485"/>
                  <a:pt x="7934286" y="4470574"/>
                  <a:pt x="7776280" y="4467941"/>
                </a:cubicBezTo>
                <a:cubicBezTo>
                  <a:pt x="7618274" y="4465308"/>
                  <a:pt x="7333039" y="4487786"/>
                  <a:pt x="7190676" y="4467941"/>
                </a:cubicBezTo>
                <a:cubicBezTo>
                  <a:pt x="7048313" y="4448096"/>
                  <a:pt x="6970641" y="4453570"/>
                  <a:pt x="6795733" y="4467941"/>
                </a:cubicBezTo>
                <a:cubicBezTo>
                  <a:pt x="6620825" y="4482312"/>
                  <a:pt x="6253438" y="4506221"/>
                  <a:pt x="5924136" y="4467941"/>
                </a:cubicBezTo>
                <a:cubicBezTo>
                  <a:pt x="5594834" y="4429661"/>
                  <a:pt x="5570213" y="4474232"/>
                  <a:pt x="5338532" y="4467941"/>
                </a:cubicBezTo>
                <a:cubicBezTo>
                  <a:pt x="5106851" y="4461650"/>
                  <a:pt x="4877090" y="4429135"/>
                  <a:pt x="4466935" y="4467941"/>
                </a:cubicBezTo>
                <a:cubicBezTo>
                  <a:pt x="4056780" y="4506747"/>
                  <a:pt x="3999084" y="4494356"/>
                  <a:pt x="3786000" y="4467941"/>
                </a:cubicBezTo>
                <a:cubicBezTo>
                  <a:pt x="3572916" y="4441526"/>
                  <a:pt x="3299456" y="4504809"/>
                  <a:pt x="3009734" y="4467941"/>
                </a:cubicBezTo>
                <a:cubicBezTo>
                  <a:pt x="2720012" y="4431073"/>
                  <a:pt x="2437102" y="4434563"/>
                  <a:pt x="2138137" y="4467941"/>
                </a:cubicBezTo>
                <a:cubicBezTo>
                  <a:pt x="1839172" y="4501319"/>
                  <a:pt x="1661591" y="4452882"/>
                  <a:pt x="1457201" y="4467941"/>
                </a:cubicBezTo>
                <a:cubicBezTo>
                  <a:pt x="1252811" y="4483000"/>
                  <a:pt x="977042" y="4493887"/>
                  <a:pt x="585604" y="4467941"/>
                </a:cubicBezTo>
                <a:cubicBezTo>
                  <a:pt x="194166" y="4441995"/>
                  <a:pt x="117551" y="4496209"/>
                  <a:pt x="0" y="4467941"/>
                </a:cubicBezTo>
                <a:cubicBezTo>
                  <a:pt x="17865" y="4255607"/>
                  <a:pt x="-9640" y="4088122"/>
                  <a:pt x="0" y="3963702"/>
                </a:cubicBezTo>
                <a:cubicBezTo>
                  <a:pt x="9640" y="3839282"/>
                  <a:pt x="13387" y="3585676"/>
                  <a:pt x="0" y="3325425"/>
                </a:cubicBezTo>
                <a:cubicBezTo>
                  <a:pt x="-13387" y="3065174"/>
                  <a:pt x="1585" y="3005775"/>
                  <a:pt x="0" y="2821186"/>
                </a:cubicBezTo>
                <a:cubicBezTo>
                  <a:pt x="-1585" y="2636597"/>
                  <a:pt x="25485" y="2428925"/>
                  <a:pt x="0" y="2227588"/>
                </a:cubicBezTo>
                <a:cubicBezTo>
                  <a:pt x="-25485" y="2026251"/>
                  <a:pt x="-19003" y="1841144"/>
                  <a:pt x="0" y="1723349"/>
                </a:cubicBezTo>
                <a:cubicBezTo>
                  <a:pt x="19003" y="1605554"/>
                  <a:pt x="5053" y="1225463"/>
                  <a:pt x="0" y="995713"/>
                </a:cubicBezTo>
                <a:cubicBezTo>
                  <a:pt x="-5053" y="765963"/>
                  <a:pt x="-22513" y="284744"/>
                  <a:pt x="0" y="0"/>
                </a:cubicBezTo>
                <a:close/>
              </a:path>
            </a:pathLst>
          </a:custGeom>
          <a:ln>
            <a:extLst>
              <a:ext uri="{C807C97D-BFC1-408E-A445-0C87EB9F89A2}">
                <ask:lineSketchStyleProps xmlns:ask="http://schemas.microsoft.com/office/drawing/2018/sketchyshapes" sd="2884440217">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5200" dirty="0">
              <a:latin typeface="UD Digi Kyokasho NK-R" panose="02020400000000000000" pitchFamily="18" charset="-128"/>
              <a:ea typeface="UD Digi Kyokasho NK-R" panose="02020400000000000000" pitchFamily="18" charset="-128"/>
            </a:endParaRPr>
          </a:p>
          <a:p>
            <a:endParaRPr lang="en-GB" sz="7200" b="1" dirty="0">
              <a:latin typeface="UD Digi Kyokasho NK-R" panose="02020400000000000000" pitchFamily="18" charset="-128"/>
              <a:ea typeface="UD Digi Kyokasho NK-R" panose="02020400000000000000" pitchFamily="18" charset="-128"/>
            </a:endParaRPr>
          </a:p>
          <a:p>
            <a:r>
              <a:rPr lang="en-GB" sz="7200" b="1" dirty="0">
                <a:latin typeface="UD Digi Kyokasho NK-R" panose="02020400000000000000" pitchFamily="18" charset="-128"/>
                <a:ea typeface="UD Digi Kyokasho NK-R" panose="02020400000000000000" pitchFamily="18" charset="-128"/>
              </a:rPr>
              <a:t> </a:t>
            </a:r>
            <a:endParaRPr lang="en-GB" sz="6200" b="1" dirty="0">
              <a:latin typeface="UD Digi Kyokasho NK-R" panose="02020400000000000000" pitchFamily="18" charset="-128"/>
              <a:ea typeface="UD Digi Kyokasho NK-R" panose="02020400000000000000" pitchFamily="18" charset="-128"/>
            </a:endParaRPr>
          </a:p>
          <a:p>
            <a:endParaRPr lang="en-GB" sz="3400" dirty="0">
              <a:latin typeface="UD Digi Kyokasho NK-R" panose="02020400000000000000" pitchFamily="18" charset="-128"/>
              <a:ea typeface="UD Digi Kyokasho NK-R" panose="02020400000000000000" pitchFamily="18" charset="-128"/>
            </a:endParaRPr>
          </a:p>
          <a:p>
            <a:endParaRPr lang="en-GB" sz="3400" dirty="0">
              <a:latin typeface="UD Digi Kyokasho NK-R" panose="02020400000000000000" pitchFamily="18" charset="-128"/>
              <a:ea typeface="UD Digi Kyokasho NK-R" panose="02020400000000000000" pitchFamily="18" charset="-128"/>
            </a:endParaRPr>
          </a:p>
          <a:p>
            <a:endParaRPr lang="en-GB" sz="3400" dirty="0">
              <a:latin typeface="UD Digi Kyokasho NK-R" panose="02020400000000000000" pitchFamily="18" charset="-128"/>
              <a:ea typeface="UD Digi Kyokasho NK-R" panose="02020400000000000000" pitchFamily="18" charset="-128"/>
            </a:endParaRPr>
          </a:p>
          <a:p>
            <a:r>
              <a:rPr lang="en-GB" sz="5600" dirty="0"/>
              <a:t>. </a:t>
            </a:r>
          </a:p>
          <a:p>
            <a:endParaRPr lang="en-GB" sz="5600" dirty="0"/>
          </a:p>
          <a:p>
            <a:endParaRPr lang="en-GB" sz="5600" dirty="0"/>
          </a:p>
          <a:p>
            <a:endParaRPr lang="en-GB" sz="5600" dirty="0"/>
          </a:p>
          <a:p>
            <a:r>
              <a:rPr lang="en-GB" sz="14400" dirty="0"/>
              <a:t> </a:t>
            </a:r>
          </a:p>
          <a:p>
            <a:endParaRPr lang="en-GB" sz="6400" b="1" dirty="0">
              <a:latin typeface="UD Digi Kyokasho NK-B" panose="02020700000000000000" pitchFamily="18" charset="-128"/>
              <a:ea typeface="UD Digi Kyokasho NK-B" panose="02020700000000000000" pitchFamily="18" charset="-128"/>
            </a:endParaRPr>
          </a:p>
          <a:p>
            <a:endParaRPr lang="en-GB" sz="6400" b="1" dirty="0">
              <a:latin typeface="UD Digi Kyokasho NK-B" panose="02020700000000000000" pitchFamily="18" charset="-128"/>
              <a:ea typeface="UD Digi Kyokasho NK-B" panose="02020700000000000000" pitchFamily="18" charset="-128"/>
            </a:endParaRPr>
          </a:p>
          <a:p>
            <a:r>
              <a:rPr lang="en-GB" sz="6400" b="1" dirty="0">
                <a:solidFill>
                  <a:srgbClr val="00B050"/>
                </a:solidFill>
                <a:latin typeface="UD Digi Kyokasho NK-B" panose="02020700000000000000" pitchFamily="18" charset="-128"/>
                <a:ea typeface="UD Digi Kyokasho NK-B" panose="02020700000000000000" pitchFamily="18" charset="-128"/>
              </a:rPr>
              <a:t> </a:t>
            </a:r>
            <a:endParaRPr lang="en-GB" sz="6400" b="1" dirty="0">
              <a:latin typeface="UD Digi Kyokasho NK-B" panose="02020700000000000000" pitchFamily="18" charset="-128"/>
              <a:ea typeface="UD Digi Kyokasho NK-B" panose="02020700000000000000" pitchFamily="18" charset="-128"/>
            </a:endParaRPr>
          </a:p>
          <a:p>
            <a:endParaRPr lang="en-GB" sz="7200" b="1" dirty="0">
              <a:latin typeface="UD Digi Kyokasho NK-B" panose="02020700000000000000" pitchFamily="18" charset="-128"/>
              <a:ea typeface="UD Digi Kyokasho NK-B" panose="02020700000000000000" pitchFamily="18" charset="-128"/>
            </a:endParaRPr>
          </a:p>
          <a:p>
            <a:r>
              <a:rPr lang="en-GB" dirty="0"/>
              <a:t>k</a:t>
            </a:r>
          </a:p>
        </p:txBody>
      </p:sp>
      <p:pic>
        <p:nvPicPr>
          <p:cNvPr id="13" name="Picture 12" descr="A person sitting in a chair reading a book&#10;&#10;AI-generated content may be incorrect.">
            <a:extLst>
              <a:ext uri="{FF2B5EF4-FFF2-40B4-BE49-F238E27FC236}">
                <a16:creationId xmlns:a16="http://schemas.microsoft.com/office/drawing/2014/main" id="{C5894FB4-2F4F-B538-02D6-6DF6125C49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860239" y="3059576"/>
            <a:ext cx="2655999" cy="1991999"/>
          </a:xfrm>
          <a:prstGeom prst="rect">
            <a:avLst/>
          </a:prstGeom>
          <a:ln>
            <a:noFill/>
          </a:ln>
          <a:effectLst>
            <a:softEdge rad="112500"/>
          </a:effectLst>
        </p:spPr>
      </p:pic>
      <p:pic>
        <p:nvPicPr>
          <p:cNvPr id="15" name="Picture 14" descr="A long shot of a library&#10;&#10;AI-generated content may be incorrect.">
            <a:extLst>
              <a:ext uri="{FF2B5EF4-FFF2-40B4-BE49-F238E27FC236}">
                <a16:creationId xmlns:a16="http://schemas.microsoft.com/office/drawing/2014/main" id="{5D0EBCE7-43CF-F43F-2544-6C29EA4610C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964132" y="3210269"/>
            <a:ext cx="2784606" cy="1567335"/>
          </a:xfrm>
          <a:prstGeom prst="rect">
            <a:avLst/>
          </a:prstGeom>
          <a:ln>
            <a:noFill/>
          </a:ln>
          <a:effectLst>
            <a:outerShdw blurRad="292100" dist="139700" dir="2700000" algn="tl" rotWithShape="0">
              <a:srgbClr val="333333">
                <a:alpha val="65000"/>
              </a:srgbClr>
            </a:outerShdw>
          </a:effectLst>
        </p:spPr>
      </p:pic>
      <p:pic>
        <p:nvPicPr>
          <p:cNvPr id="16" name="Picture 15" descr="A group of children sitting at a table writing on paper&#10;&#10;AI-generated content may be incorrect.">
            <a:extLst>
              <a:ext uri="{FF2B5EF4-FFF2-40B4-BE49-F238E27FC236}">
                <a16:creationId xmlns:a16="http://schemas.microsoft.com/office/drawing/2014/main" id="{87F6A2AA-6CCA-4E01-F747-E556CF1C147D}"/>
              </a:ext>
            </a:extLst>
          </p:cNvPr>
          <p:cNvPicPr>
            <a:picLocks noChangeAspect="1"/>
          </p:cNvPicPr>
          <p:nvPr/>
        </p:nvPicPr>
        <p:blipFill>
          <a:blip r:embed="rId10">
            <a:extLst>
              <a:ext uri="{28A0092B-C50C-407E-A947-70E740481C1C}">
                <a14:useLocalDpi xmlns:a14="http://schemas.microsoft.com/office/drawing/2010/main" val="0"/>
              </a:ext>
            </a:extLst>
          </a:blip>
          <a:srcRect l="3296" r="12669"/>
          <a:stretch>
            <a:fillRect/>
          </a:stretch>
        </p:blipFill>
        <p:spPr>
          <a:xfrm>
            <a:off x="8411730" y="2872853"/>
            <a:ext cx="2651756" cy="2366681"/>
          </a:xfrm>
          <a:prstGeom prst="rect">
            <a:avLst/>
          </a:prstGeom>
          <a:ln>
            <a:noFill/>
          </a:ln>
          <a:effectLst>
            <a:softEdge rad="112500"/>
          </a:effectLst>
        </p:spPr>
      </p:pic>
      <p:sp>
        <p:nvSpPr>
          <p:cNvPr id="22" name="TextBox 21">
            <a:extLst>
              <a:ext uri="{FF2B5EF4-FFF2-40B4-BE49-F238E27FC236}">
                <a16:creationId xmlns:a16="http://schemas.microsoft.com/office/drawing/2014/main" id="{FFB0589B-6C41-19CF-3853-598E906FC1B8}"/>
              </a:ext>
            </a:extLst>
          </p:cNvPr>
          <p:cNvSpPr txBox="1"/>
          <p:nvPr/>
        </p:nvSpPr>
        <p:spPr>
          <a:xfrm>
            <a:off x="2639697" y="1618466"/>
            <a:ext cx="8191500" cy="954107"/>
          </a:xfrm>
          <a:prstGeom prst="rect">
            <a:avLst/>
          </a:prstGeom>
          <a:noFill/>
        </p:spPr>
        <p:txBody>
          <a:bodyPr wrap="square" rtlCol="0">
            <a:spAutoFit/>
          </a:bodyPr>
          <a:lstStyle/>
          <a:p>
            <a:r>
              <a:rPr lang="en-GB" sz="2800" dirty="0">
                <a:solidFill>
                  <a:srgbClr val="0070C0"/>
                </a:solidFill>
              </a:rPr>
              <a:t>“I kept always two books in my pocket, one to read, one to write in.”  Robert Louis Stevenson</a:t>
            </a:r>
          </a:p>
        </p:txBody>
      </p:sp>
    </p:spTree>
    <p:extLst>
      <p:ext uri="{BB962C8B-B14F-4D97-AF65-F5344CB8AC3E}">
        <p14:creationId xmlns:p14="http://schemas.microsoft.com/office/powerpoint/2010/main" val="3771627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DC1298DD-42C8-C676-69AB-17C16F432DF9}"/>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D37BA508-3552-B2FA-F726-1E6A6F9D60CA}"/>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77047F22-4A19-5ACE-2879-223388C63621}"/>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A56A44AB-1527-5505-63B0-795F725DF22A}"/>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F69AE97C-F4D6-D296-09F7-7EE648A8A1CE}"/>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6132039E-79D9-F738-05CF-705794539FFF}"/>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0DD0808A-96FC-BB8F-B776-3E91DEADF51E}"/>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7EB09FF5-05CA-ED99-BF51-30EC1EFF4B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925" y="5896083"/>
            <a:ext cx="1348368" cy="575523"/>
          </a:xfrm>
          <a:prstGeom prst="rect">
            <a:avLst/>
          </a:prstGeom>
        </p:spPr>
      </p:pic>
      <p:pic>
        <p:nvPicPr>
          <p:cNvPr id="12" name="Picture 11">
            <a:extLst>
              <a:ext uri="{FF2B5EF4-FFF2-40B4-BE49-F238E27FC236}">
                <a16:creationId xmlns:a16="http://schemas.microsoft.com/office/drawing/2014/main" id="{1CFE2ADD-0F36-BB53-888C-925969B8814E}"/>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8D99D6AF-924C-F46C-7273-EC4A9E00DC60}"/>
              </a:ext>
            </a:extLst>
          </p:cNvPr>
          <p:cNvSpPr txBox="1"/>
          <p:nvPr/>
        </p:nvSpPr>
        <p:spPr>
          <a:xfrm>
            <a:off x="1964989" y="105650"/>
            <a:ext cx="10019488" cy="2092881"/>
          </a:xfrm>
          <a:prstGeom prst="rect">
            <a:avLst/>
          </a:prstGeom>
          <a:noFill/>
        </p:spPr>
        <p:txBody>
          <a:bodyPr wrap="square">
            <a:spAutoFit/>
          </a:bodyPr>
          <a:lstStyle/>
          <a:p>
            <a:endParaRPr lang="en-GB" dirty="0">
              <a:solidFill>
                <a:srgbClr val="0070C0"/>
              </a:solidFill>
            </a:endParaRPr>
          </a:p>
          <a:p>
            <a:pPr algn="ctr"/>
            <a:r>
              <a:rPr lang="en-GB" sz="4000" dirty="0">
                <a:solidFill>
                  <a:srgbClr val="0070C0"/>
                </a:solidFill>
                <a:latin typeface="UD Digi Kyokasho NK-B" panose="02020700000000000000" pitchFamily="18" charset="-128"/>
                <a:ea typeface="UD Digi Kyokasho NK-B" panose="02020700000000000000" pitchFamily="18" charset="-128"/>
              </a:rPr>
              <a:t>KS2 whole class reading</a:t>
            </a:r>
          </a:p>
          <a:p>
            <a:endParaRPr lang="en-GB" sz="5400" dirty="0">
              <a:solidFill>
                <a:srgbClr val="0070C0"/>
              </a:solidFill>
              <a:latin typeface="UD Digi Kyokasho NK-B" panose="02020700000000000000" pitchFamily="18" charset="-128"/>
              <a:ea typeface="UD Digi Kyokasho NK-B" panose="02020700000000000000" pitchFamily="18" charset="-128"/>
            </a:endParaRPr>
          </a:p>
          <a:p>
            <a:endParaRPr lang="en-GB" dirty="0">
              <a:solidFill>
                <a:srgbClr val="0070C0"/>
              </a:solidFill>
            </a:endParaRPr>
          </a:p>
        </p:txBody>
      </p:sp>
      <p:sp>
        <p:nvSpPr>
          <p:cNvPr id="21" name="Content Placeholder 2">
            <a:extLst>
              <a:ext uri="{FF2B5EF4-FFF2-40B4-BE49-F238E27FC236}">
                <a16:creationId xmlns:a16="http://schemas.microsoft.com/office/drawing/2014/main" id="{FCAFDFEC-1EA2-E617-DCA0-8E9F4E3ACD6F}"/>
              </a:ext>
            </a:extLst>
          </p:cNvPr>
          <p:cNvSpPr txBox="1">
            <a:spLocks/>
          </p:cNvSpPr>
          <p:nvPr/>
        </p:nvSpPr>
        <p:spPr>
          <a:xfrm>
            <a:off x="2174773" y="1386981"/>
            <a:ext cx="9599919" cy="4259707"/>
          </a:xfrm>
          <a:custGeom>
            <a:avLst/>
            <a:gdLst>
              <a:gd name="connsiteX0" fmla="*/ 0 w 9599919"/>
              <a:gd name="connsiteY0" fmla="*/ 0 h 4259707"/>
              <a:gd name="connsiteX1" fmla="*/ 589709 w 9599919"/>
              <a:gd name="connsiteY1" fmla="*/ 0 h 4259707"/>
              <a:gd name="connsiteX2" fmla="*/ 1467416 w 9599919"/>
              <a:gd name="connsiteY2" fmla="*/ 0 h 4259707"/>
              <a:gd name="connsiteX3" fmla="*/ 2249124 w 9599919"/>
              <a:gd name="connsiteY3" fmla="*/ 0 h 4259707"/>
              <a:gd name="connsiteX4" fmla="*/ 2838833 w 9599919"/>
              <a:gd name="connsiteY4" fmla="*/ 0 h 4259707"/>
              <a:gd name="connsiteX5" fmla="*/ 3236544 w 9599919"/>
              <a:gd name="connsiteY5" fmla="*/ 0 h 4259707"/>
              <a:gd name="connsiteX6" fmla="*/ 3922253 w 9599919"/>
              <a:gd name="connsiteY6" fmla="*/ 0 h 4259707"/>
              <a:gd name="connsiteX7" fmla="*/ 4511962 w 9599919"/>
              <a:gd name="connsiteY7" fmla="*/ 0 h 4259707"/>
              <a:gd name="connsiteX8" fmla="*/ 5293670 w 9599919"/>
              <a:gd name="connsiteY8" fmla="*/ 0 h 4259707"/>
              <a:gd name="connsiteX9" fmla="*/ 5979378 w 9599919"/>
              <a:gd name="connsiteY9" fmla="*/ 0 h 4259707"/>
              <a:gd name="connsiteX10" fmla="*/ 6665087 w 9599919"/>
              <a:gd name="connsiteY10" fmla="*/ 0 h 4259707"/>
              <a:gd name="connsiteX11" fmla="*/ 7446794 w 9599919"/>
              <a:gd name="connsiteY11" fmla="*/ 0 h 4259707"/>
              <a:gd name="connsiteX12" fmla="*/ 8324501 w 9599919"/>
              <a:gd name="connsiteY12" fmla="*/ 0 h 4259707"/>
              <a:gd name="connsiteX13" fmla="*/ 9010210 w 9599919"/>
              <a:gd name="connsiteY13" fmla="*/ 0 h 4259707"/>
              <a:gd name="connsiteX14" fmla="*/ 9599919 w 9599919"/>
              <a:gd name="connsiteY14" fmla="*/ 0 h 4259707"/>
              <a:gd name="connsiteX15" fmla="*/ 9599919 w 9599919"/>
              <a:gd name="connsiteY15" fmla="*/ 480738 h 4259707"/>
              <a:gd name="connsiteX16" fmla="*/ 9599919 w 9599919"/>
              <a:gd name="connsiteY16" fmla="*/ 1089268 h 4259707"/>
              <a:gd name="connsiteX17" fmla="*/ 9599919 w 9599919"/>
              <a:gd name="connsiteY17" fmla="*/ 1612603 h 4259707"/>
              <a:gd name="connsiteX18" fmla="*/ 9599919 w 9599919"/>
              <a:gd name="connsiteY18" fmla="*/ 2221133 h 4259707"/>
              <a:gd name="connsiteX19" fmla="*/ 9599919 w 9599919"/>
              <a:gd name="connsiteY19" fmla="*/ 2701871 h 4259707"/>
              <a:gd name="connsiteX20" fmla="*/ 9599919 w 9599919"/>
              <a:gd name="connsiteY20" fmla="*/ 3395595 h 4259707"/>
              <a:gd name="connsiteX21" fmla="*/ 9599919 w 9599919"/>
              <a:gd name="connsiteY21" fmla="*/ 4259707 h 4259707"/>
              <a:gd name="connsiteX22" fmla="*/ 9106209 w 9599919"/>
              <a:gd name="connsiteY22" fmla="*/ 4259707 h 4259707"/>
              <a:gd name="connsiteX23" fmla="*/ 8516500 w 9599919"/>
              <a:gd name="connsiteY23" fmla="*/ 4259707 h 4259707"/>
              <a:gd name="connsiteX24" fmla="*/ 7734792 w 9599919"/>
              <a:gd name="connsiteY24" fmla="*/ 4259707 h 4259707"/>
              <a:gd name="connsiteX25" fmla="*/ 7145083 w 9599919"/>
              <a:gd name="connsiteY25" fmla="*/ 4259707 h 4259707"/>
              <a:gd name="connsiteX26" fmla="*/ 6363375 w 9599919"/>
              <a:gd name="connsiteY26" fmla="*/ 4259707 h 4259707"/>
              <a:gd name="connsiteX27" fmla="*/ 5965664 w 9599919"/>
              <a:gd name="connsiteY27" fmla="*/ 4259707 h 4259707"/>
              <a:gd name="connsiteX28" fmla="*/ 5471954 w 9599919"/>
              <a:gd name="connsiteY28" fmla="*/ 4259707 h 4259707"/>
              <a:gd name="connsiteX29" fmla="*/ 4882245 w 9599919"/>
              <a:gd name="connsiteY29" fmla="*/ 4259707 h 4259707"/>
              <a:gd name="connsiteX30" fmla="*/ 4196536 w 9599919"/>
              <a:gd name="connsiteY30" fmla="*/ 4259707 h 4259707"/>
              <a:gd name="connsiteX31" fmla="*/ 3510828 w 9599919"/>
              <a:gd name="connsiteY31" fmla="*/ 4259707 h 4259707"/>
              <a:gd name="connsiteX32" fmla="*/ 2825119 w 9599919"/>
              <a:gd name="connsiteY32" fmla="*/ 4259707 h 4259707"/>
              <a:gd name="connsiteX33" fmla="*/ 2235410 w 9599919"/>
              <a:gd name="connsiteY33" fmla="*/ 4259707 h 4259707"/>
              <a:gd name="connsiteX34" fmla="*/ 1453702 w 9599919"/>
              <a:gd name="connsiteY34" fmla="*/ 4259707 h 4259707"/>
              <a:gd name="connsiteX35" fmla="*/ 959992 w 9599919"/>
              <a:gd name="connsiteY35" fmla="*/ 4259707 h 4259707"/>
              <a:gd name="connsiteX36" fmla="*/ 0 w 9599919"/>
              <a:gd name="connsiteY36" fmla="*/ 4259707 h 4259707"/>
              <a:gd name="connsiteX37" fmla="*/ 0 w 9599919"/>
              <a:gd name="connsiteY37" fmla="*/ 3608580 h 4259707"/>
              <a:gd name="connsiteX38" fmla="*/ 0 w 9599919"/>
              <a:gd name="connsiteY38" fmla="*/ 2957454 h 4259707"/>
              <a:gd name="connsiteX39" fmla="*/ 0 w 9599919"/>
              <a:gd name="connsiteY39" fmla="*/ 2434118 h 4259707"/>
              <a:gd name="connsiteX40" fmla="*/ 0 w 9599919"/>
              <a:gd name="connsiteY40" fmla="*/ 1953380 h 4259707"/>
              <a:gd name="connsiteX41" fmla="*/ 0 w 9599919"/>
              <a:gd name="connsiteY41" fmla="*/ 1259656 h 4259707"/>
              <a:gd name="connsiteX42" fmla="*/ 0 w 9599919"/>
              <a:gd name="connsiteY42" fmla="*/ 736321 h 4259707"/>
              <a:gd name="connsiteX43" fmla="*/ 0 w 9599919"/>
              <a:gd name="connsiteY43" fmla="*/ 0 h 425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599919" h="4259707" fill="none" extrusionOk="0">
                <a:moveTo>
                  <a:pt x="0" y="0"/>
                </a:moveTo>
                <a:cubicBezTo>
                  <a:pt x="131909" y="9319"/>
                  <a:pt x="317432" y="-10925"/>
                  <a:pt x="589709" y="0"/>
                </a:cubicBezTo>
                <a:cubicBezTo>
                  <a:pt x="861986" y="10925"/>
                  <a:pt x="1109246" y="-19710"/>
                  <a:pt x="1467416" y="0"/>
                </a:cubicBezTo>
                <a:cubicBezTo>
                  <a:pt x="1825586" y="19710"/>
                  <a:pt x="2035429" y="-17522"/>
                  <a:pt x="2249124" y="0"/>
                </a:cubicBezTo>
                <a:cubicBezTo>
                  <a:pt x="2462819" y="17522"/>
                  <a:pt x="2677498" y="-2665"/>
                  <a:pt x="2838833" y="0"/>
                </a:cubicBezTo>
                <a:cubicBezTo>
                  <a:pt x="3000168" y="2665"/>
                  <a:pt x="3104935" y="-14132"/>
                  <a:pt x="3236544" y="0"/>
                </a:cubicBezTo>
                <a:cubicBezTo>
                  <a:pt x="3368153" y="14132"/>
                  <a:pt x="3619569" y="-7334"/>
                  <a:pt x="3922253" y="0"/>
                </a:cubicBezTo>
                <a:cubicBezTo>
                  <a:pt x="4224937" y="7334"/>
                  <a:pt x="4361118" y="24472"/>
                  <a:pt x="4511962" y="0"/>
                </a:cubicBezTo>
                <a:cubicBezTo>
                  <a:pt x="4662806" y="-24472"/>
                  <a:pt x="5045800" y="6782"/>
                  <a:pt x="5293670" y="0"/>
                </a:cubicBezTo>
                <a:cubicBezTo>
                  <a:pt x="5541540" y="-6782"/>
                  <a:pt x="5835850" y="10346"/>
                  <a:pt x="5979378" y="0"/>
                </a:cubicBezTo>
                <a:cubicBezTo>
                  <a:pt x="6122906" y="-10346"/>
                  <a:pt x="6388772" y="11826"/>
                  <a:pt x="6665087" y="0"/>
                </a:cubicBezTo>
                <a:cubicBezTo>
                  <a:pt x="6941402" y="-11826"/>
                  <a:pt x="7188246" y="5308"/>
                  <a:pt x="7446794" y="0"/>
                </a:cubicBezTo>
                <a:cubicBezTo>
                  <a:pt x="7705342" y="-5308"/>
                  <a:pt x="8146689" y="25390"/>
                  <a:pt x="8324501" y="0"/>
                </a:cubicBezTo>
                <a:cubicBezTo>
                  <a:pt x="8502313" y="-25390"/>
                  <a:pt x="8706470" y="17371"/>
                  <a:pt x="9010210" y="0"/>
                </a:cubicBezTo>
                <a:cubicBezTo>
                  <a:pt x="9313950" y="-17371"/>
                  <a:pt x="9428794" y="1204"/>
                  <a:pt x="9599919" y="0"/>
                </a:cubicBezTo>
                <a:cubicBezTo>
                  <a:pt x="9585216" y="147521"/>
                  <a:pt x="9578745" y="251946"/>
                  <a:pt x="9599919" y="480738"/>
                </a:cubicBezTo>
                <a:cubicBezTo>
                  <a:pt x="9621093" y="709530"/>
                  <a:pt x="9623465" y="922680"/>
                  <a:pt x="9599919" y="1089268"/>
                </a:cubicBezTo>
                <a:cubicBezTo>
                  <a:pt x="9576374" y="1255856"/>
                  <a:pt x="9610969" y="1499950"/>
                  <a:pt x="9599919" y="1612603"/>
                </a:cubicBezTo>
                <a:cubicBezTo>
                  <a:pt x="9588869" y="1725257"/>
                  <a:pt x="9611385" y="1960045"/>
                  <a:pt x="9599919" y="2221133"/>
                </a:cubicBezTo>
                <a:cubicBezTo>
                  <a:pt x="9588454" y="2482221"/>
                  <a:pt x="9579862" y="2566422"/>
                  <a:pt x="9599919" y="2701871"/>
                </a:cubicBezTo>
                <a:cubicBezTo>
                  <a:pt x="9619976" y="2837320"/>
                  <a:pt x="9634100" y="3237081"/>
                  <a:pt x="9599919" y="3395595"/>
                </a:cubicBezTo>
                <a:cubicBezTo>
                  <a:pt x="9565738" y="3554109"/>
                  <a:pt x="9611749" y="3835204"/>
                  <a:pt x="9599919" y="4259707"/>
                </a:cubicBezTo>
                <a:cubicBezTo>
                  <a:pt x="9397231" y="4275493"/>
                  <a:pt x="9255537" y="4282065"/>
                  <a:pt x="9106209" y="4259707"/>
                </a:cubicBezTo>
                <a:cubicBezTo>
                  <a:pt x="8956881" y="4237350"/>
                  <a:pt x="8716555" y="4234750"/>
                  <a:pt x="8516500" y="4259707"/>
                </a:cubicBezTo>
                <a:cubicBezTo>
                  <a:pt x="8316445" y="4284664"/>
                  <a:pt x="7914284" y="4286056"/>
                  <a:pt x="7734792" y="4259707"/>
                </a:cubicBezTo>
                <a:cubicBezTo>
                  <a:pt x="7555300" y="4233358"/>
                  <a:pt x="7325380" y="4281726"/>
                  <a:pt x="7145083" y="4259707"/>
                </a:cubicBezTo>
                <a:cubicBezTo>
                  <a:pt x="6964786" y="4237688"/>
                  <a:pt x="6721372" y="4224332"/>
                  <a:pt x="6363375" y="4259707"/>
                </a:cubicBezTo>
                <a:cubicBezTo>
                  <a:pt x="6005378" y="4295082"/>
                  <a:pt x="6111431" y="4275377"/>
                  <a:pt x="5965664" y="4259707"/>
                </a:cubicBezTo>
                <a:cubicBezTo>
                  <a:pt x="5819897" y="4244037"/>
                  <a:pt x="5714455" y="4282081"/>
                  <a:pt x="5471954" y="4259707"/>
                </a:cubicBezTo>
                <a:cubicBezTo>
                  <a:pt x="5229453" y="4237334"/>
                  <a:pt x="5143544" y="4275520"/>
                  <a:pt x="4882245" y="4259707"/>
                </a:cubicBezTo>
                <a:cubicBezTo>
                  <a:pt x="4620946" y="4243894"/>
                  <a:pt x="4354346" y="4264177"/>
                  <a:pt x="4196536" y="4259707"/>
                </a:cubicBezTo>
                <a:cubicBezTo>
                  <a:pt x="4038726" y="4255237"/>
                  <a:pt x="3839914" y="4229366"/>
                  <a:pt x="3510828" y="4259707"/>
                </a:cubicBezTo>
                <a:cubicBezTo>
                  <a:pt x="3181742" y="4290048"/>
                  <a:pt x="3145208" y="4287181"/>
                  <a:pt x="2825119" y="4259707"/>
                </a:cubicBezTo>
                <a:cubicBezTo>
                  <a:pt x="2505030" y="4232233"/>
                  <a:pt x="2353484" y="4252767"/>
                  <a:pt x="2235410" y="4259707"/>
                </a:cubicBezTo>
                <a:cubicBezTo>
                  <a:pt x="2117336" y="4266647"/>
                  <a:pt x="1647858" y="4224232"/>
                  <a:pt x="1453702" y="4259707"/>
                </a:cubicBezTo>
                <a:cubicBezTo>
                  <a:pt x="1259546" y="4295182"/>
                  <a:pt x="1147900" y="4241837"/>
                  <a:pt x="959992" y="4259707"/>
                </a:cubicBezTo>
                <a:cubicBezTo>
                  <a:pt x="772084" y="4277578"/>
                  <a:pt x="468356" y="4219034"/>
                  <a:pt x="0" y="4259707"/>
                </a:cubicBezTo>
                <a:cubicBezTo>
                  <a:pt x="-7335" y="4103850"/>
                  <a:pt x="10313" y="3793283"/>
                  <a:pt x="0" y="3608580"/>
                </a:cubicBezTo>
                <a:cubicBezTo>
                  <a:pt x="-10313" y="3423877"/>
                  <a:pt x="-26089" y="3224761"/>
                  <a:pt x="0" y="2957454"/>
                </a:cubicBezTo>
                <a:cubicBezTo>
                  <a:pt x="26089" y="2690147"/>
                  <a:pt x="-25363" y="2624348"/>
                  <a:pt x="0" y="2434118"/>
                </a:cubicBezTo>
                <a:cubicBezTo>
                  <a:pt x="25363" y="2243888"/>
                  <a:pt x="20829" y="2127993"/>
                  <a:pt x="0" y="1953380"/>
                </a:cubicBezTo>
                <a:cubicBezTo>
                  <a:pt x="-20829" y="1778767"/>
                  <a:pt x="-19848" y="1543053"/>
                  <a:pt x="0" y="1259656"/>
                </a:cubicBezTo>
                <a:cubicBezTo>
                  <a:pt x="19848" y="976259"/>
                  <a:pt x="17424" y="892246"/>
                  <a:pt x="0" y="736321"/>
                </a:cubicBezTo>
                <a:cubicBezTo>
                  <a:pt x="-17424" y="580397"/>
                  <a:pt x="16668" y="260700"/>
                  <a:pt x="0" y="0"/>
                </a:cubicBezTo>
                <a:close/>
              </a:path>
              <a:path w="9599919" h="4259707" stroke="0" extrusionOk="0">
                <a:moveTo>
                  <a:pt x="0" y="0"/>
                </a:moveTo>
                <a:cubicBezTo>
                  <a:pt x="167242" y="9118"/>
                  <a:pt x="263820" y="-18843"/>
                  <a:pt x="397711" y="0"/>
                </a:cubicBezTo>
                <a:cubicBezTo>
                  <a:pt x="531602" y="18843"/>
                  <a:pt x="880770" y="25343"/>
                  <a:pt x="1275418" y="0"/>
                </a:cubicBezTo>
                <a:cubicBezTo>
                  <a:pt x="1670066" y="-25343"/>
                  <a:pt x="1769334" y="7996"/>
                  <a:pt x="2153125" y="0"/>
                </a:cubicBezTo>
                <a:cubicBezTo>
                  <a:pt x="2536916" y="-7996"/>
                  <a:pt x="2734396" y="39789"/>
                  <a:pt x="3030832" y="0"/>
                </a:cubicBezTo>
                <a:cubicBezTo>
                  <a:pt x="3327268" y="-39789"/>
                  <a:pt x="3470763" y="-33917"/>
                  <a:pt x="3716540" y="0"/>
                </a:cubicBezTo>
                <a:cubicBezTo>
                  <a:pt x="3962317" y="33917"/>
                  <a:pt x="4354238" y="-31927"/>
                  <a:pt x="4594247" y="0"/>
                </a:cubicBezTo>
                <a:cubicBezTo>
                  <a:pt x="4834256" y="31927"/>
                  <a:pt x="4964111" y="14663"/>
                  <a:pt x="5183956" y="0"/>
                </a:cubicBezTo>
                <a:cubicBezTo>
                  <a:pt x="5403801" y="-14663"/>
                  <a:pt x="5704461" y="-928"/>
                  <a:pt x="6061663" y="0"/>
                </a:cubicBezTo>
                <a:cubicBezTo>
                  <a:pt x="6418865" y="928"/>
                  <a:pt x="6666419" y="19968"/>
                  <a:pt x="6939370" y="0"/>
                </a:cubicBezTo>
                <a:cubicBezTo>
                  <a:pt x="7212321" y="-19968"/>
                  <a:pt x="7339975" y="-23150"/>
                  <a:pt x="7529079" y="0"/>
                </a:cubicBezTo>
                <a:cubicBezTo>
                  <a:pt x="7718183" y="23150"/>
                  <a:pt x="8087256" y="3289"/>
                  <a:pt x="8310787" y="0"/>
                </a:cubicBezTo>
                <a:cubicBezTo>
                  <a:pt x="8534318" y="-3289"/>
                  <a:pt x="9008548" y="-55544"/>
                  <a:pt x="9599919" y="0"/>
                </a:cubicBezTo>
                <a:cubicBezTo>
                  <a:pt x="9572483" y="130418"/>
                  <a:pt x="9621636" y="413923"/>
                  <a:pt x="9599919" y="565933"/>
                </a:cubicBezTo>
                <a:cubicBezTo>
                  <a:pt x="9578202" y="717943"/>
                  <a:pt x="9585614" y="1032534"/>
                  <a:pt x="9599919" y="1259656"/>
                </a:cubicBezTo>
                <a:cubicBezTo>
                  <a:pt x="9614224" y="1486778"/>
                  <a:pt x="9611404" y="1783499"/>
                  <a:pt x="9599919" y="1953380"/>
                </a:cubicBezTo>
                <a:cubicBezTo>
                  <a:pt x="9588434" y="2123261"/>
                  <a:pt x="9566290" y="2325254"/>
                  <a:pt x="9599919" y="2647104"/>
                </a:cubicBezTo>
                <a:cubicBezTo>
                  <a:pt x="9633548" y="2968954"/>
                  <a:pt x="9596761" y="3064284"/>
                  <a:pt x="9599919" y="3255633"/>
                </a:cubicBezTo>
                <a:cubicBezTo>
                  <a:pt x="9603077" y="3446982"/>
                  <a:pt x="9589733" y="3959336"/>
                  <a:pt x="9599919" y="4259707"/>
                </a:cubicBezTo>
                <a:cubicBezTo>
                  <a:pt x="9365474" y="4243532"/>
                  <a:pt x="9173278" y="4254520"/>
                  <a:pt x="8914211" y="4259707"/>
                </a:cubicBezTo>
                <a:cubicBezTo>
                  <a:pt x="8655144" y="4264894"/>
                  <a:pt x="8523649" y="4227309"/>
                  <a:pt x="8228502" y="4259707"/>
                </a:cubicBezTo>
                <a:cubicBezTo>
                  <a:pt x="7933355" y="4292105"/>
                  <a:pt x="7698780" y="4245390"/>
                  <a:pt x="7542794" y="4259707"/>
                </a:cubicBezTo>
                <a:cubicBezTo>
                  <a:pt x="7386808" y="4274024"/>
                  <a:pt x="7026561" y="4221736"/>
                  <a:pt x="6761086" y="4259707"/>
                </a:cubicBezTo>
                <a:cubicBezTo>
                  <a:pt x="6495611" y="4297678"/>
                  <a:pt x="6509233" y="4280587"/>
                  <a:pt x="6267376" y="4259707"/>
                </a:cubicBezTo>
                <a:cubicBezTo>
                  <a:pt x="6025519" y="4238828"/>
                  <a:pt x="5794491" y="4265902"/>
                  <a:pt x="5485668" y="4259707"/>
                </a:cubicBezTo>
                <a:cubicBezTo>
                  <a:pt x="5176845" y="4253512"/>
                  <a:pt x="5153478" y="4280266"/>
                  <a:pt x="4991958" y="4259707"/>
                </a:cubicBezTo>
                <a:cubicBezTo>
                  <a:pt x="4830438" y="4239149"/>
                  <a:pt x="4616248" y="4245638"/>
                  <a:pt x="4498248" y="4259707"/>
                </a:cubicBezTo>
                <a:cubicBezTo>
                  <a:pt x="4380248" y="4273777"/>
                  <a:pt x="4180541" y="4238163"/>
                  <a:pt x="4004538" y="4259707"/>
                </a:cubicBezTo>
                <a:cubicBezTo>
                  <a:pt x="3828535" y="4281252"/>
                  <a:pt x="3470483" y="4243705"/>
                  <a:pt x="3126831" y="4259707"/>
                </a:cubicBezTo>
                <a:cubicBezTo>
                  <a:pt x="2783179" y="4275709"/>
                  <a:pt x="2677623" y="4275157"/>
                  <a:pt x="2345123" y="4259707"/>
                </a:cubicBezTo>
                <a:cubicBezTo>
                  <a:pt x="2012623" y="4244257"/>
                  <a:pt x="2132959" y="4279445"/>
                  <a:pt x="1947412" y="4259707"/>
                </a:cubicBezTo>
                <a:cubicBezTo>
                  <a:pt x="1761865" y="4239969"/>
                  <a:pt x="1250529" y="4282602"/>
                  <a:pt x="1069705" y="4259707"/>
                </a:cubicBezTo>
                <a:cubicBezTo>
                  <a:pt x="888881" y="4236812"/>
                  <a:pt x="313896" y="4264792"/>
                  <a:pt x="0" y="4259707"/>
                </a:cubicBezTo>
                <a:cubicBezTo>
                  <a:pt x="17535" y="4069387"/>
                  <a:pt x="24491" y="3819151"/>
                  <a:pt x="0" y="3693774"/>
                </a:cubicBezTo>
                <a:cubicBezTo>
                  <a:pt x="-24491" y="3568397"/>
                  <a:pt x="14103" y="3395539"/>
                  <a:pt x="0" y="3213036"/>
                </a:cubicBezTo>
                <a:cubicBezTo>
                  <a:pt x="-14103" y="3030533"/>
                  <a:pt x="-17300" y="2785525"/>
                  <a:pt x="0" y="2604507"/>
                </a:cubicBezTo>
                <a:cubicBezTo>
                  <a:pt x="17300" y="2423489"/>
                  <a:pt x="32388" y="2209994"/>
                  <a:pt x="0" y="1910783"/>
                </a:cubicBezTo>
                <a:cubicBezTo>
                  <a:pt x="-32388" y="1611572"/>
                  <a:pt x="20943" y="1532783"/>
                  <a:pt x="0" y="1430044"/>
                </a:cubicBezTo>
                <a:cubicBezTo>
                  <a:pt x="-20943" y="1327305"/>
                  <a:pt x="-20481" y="1051924"/>
                  <a:pt x="0" y="906709"/>
                </a:cubicBezTo>
                <a:cubicBezTo>
                  <a:pt x="20481" y="761494"/>
                  <a:pt x="-4124" y="410070"/>
                  <a:pt x="0" y="0"/>
                </a:cubicBezTo>
                <a:close/>
              </a:path>
            </a:pathLst>
          </a:custGeom>
          <a:ln>
            <a:extLst>
              <a:ext uri="{C807C97D-BFC1-408E-A445-0C87EB9F89A2}">
                <ask:lineSketchStyleProps xmlns:ask="http://schemas.microsoft.com/office/drawing/2018/sketchyshapes" sd="3458215085">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2000" dirty="0">
              <a:ea typeface="UD Digi Kyokasho NK-R" panose="02020400000000000000" pitchFamily="18" charset="-128"/>
            </a:endParaRPr>
          </a:p>
          <a:p>
            <a:endParaRPr lang="en-GB" sz="2000" dirty="0"/>
          </a:p>
        </p:txBody>
      </p:sp>
      <p:pic>
        <p:nvPicPr>
          <p:cNvPr id="4" name="Picture 3">
            <a:extLst>
              <a:ext uri="{FF2B5EF4-FFF2-40B4-BE49-F238E27FC236}">
                <a16:creationId xmlns:a16="http://schemas.microsoft.com/office/drawing/2014/main" id="{E9CDE163-D24F-69ED-95F0-510422FF9F37}"/>
              </a:ext>
            </a:extLst>
          </p:cNvPr>
          <p:cNvPicPr>
            <a:picLocks noChangeAspect="1"/>
          </p:cNvPicPr>
          <p:nvPr/>
        </p:nvPicPr>
        <p:blipFill>
          <a:blip r:embed="rId7"/>
          <a:stretch>
            <a:fillRect/>
          </a:stretch>
        </p:blipFill>
        <p:spPr>
          <a:xfrm>
            <a:off x="2276381" y="208505"/>
            <a:ext cx="1011568" cy="880887"/>
          </a:xfrm>
          <a:prstGeom prst="rect">
            <a:avLst/>
          </a:prstGeom>
        </p:spPr>
      </p:pic>
      <p:sp>
        <p:nvSpPr>
          <p:cNvPr id="10" name="AutoShape 3">
            <a:extLst>
              <a:ext uri="{FF2B5EF4-FFF2-40B4-BE49-F238E27FC236}">
                <a16:creationId xmlns:a16="http://schemas.microsoft.com/office/drawing/2014/main" id="{87341E9F-8FAE-B5BC-4E98-2C9731A0BA7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E92BD9D2-94A4-2226-E20D-654F6F763834}"/>
              </a:ext>
            </a:extLst>
          </p:cNvPr>
          <p:cNvPicPr>
            <a:picLocks noChangeAspect="1"/>
          </p:cNvPicPr>
          <p:nvPr/>
        </p:nvPicPr>
        <p:blipFill>
          <a:blip r:embed="rId8"/>
          <a:stretch>
            <a:fillRect/>
          </a:stretch>
        </p:blipFill>
        <p:spPr>
          <a:xfrm>
            <a:off x="2509736" y="1536970"/>
            <a:ext cx="8803532" cy="4033051"/>
          </a:xfrm>
          <a:prstGeom prst="rect">
            <a:avLst/>
          </a:prstGeom>
        </p:spPr>
      </p:pic>
    </p:spTree>
    <p:extLst>
      <p:ext uri="{BB962C8B-B14F-4D97-AF65-F5344CB8AC3E}">
        <p14:creationId xmlns:p14="http://schemas.microsoft.com/office/powerpoint/2010/main" val="610688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057767CE-A37F-4173-4164-9E2B567B7725}"/>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D81EB373-7CBC-9C72-326F-08565F023E40}"/>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A384424F-3315-E0A2-1AFF-5E14DF7F6D1D}"/>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28A8A82E-FCF8-6A9C-F819-F9FF38D364D0}"/>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AB5C82D5-434A-9A62-111A-C81714F023F7}"/>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FC567E47-7D77-EBC0-B1D7-1BAFF1A0C624}"/>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3E6C2D0A-A5E4-FE75-33F9-CCB21C80481F}"/>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D8CC12E4-8974-C1A7-898D-DDF8C2B85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925" y="5896083"/>
            <a:ext cx="1348368" cy="575523"/>
          </a:xfrm>
          <a:prstGeom prst="rect">
            <a:avLst/>
          </a:prstGeom>
        </p:spPr>
      </p:pic>
      <p:pic>
        <p:nvPicPr>
          <p:cNvPr id="12" name="Picture 11">
            <a:extLst>
              <a:ext uri="{FF2B5EF4-FFF2-40B4-BE49-F238E27FC236}">
                <a16:creationId xmlns:a16="http://schemas.microsoft.com/office/drawing/2014/main" id="{D88A7950-9DDD-A304-3DC1-650CBCE0C889}"/>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FDFB2E75-A2C5-E659-5D1C-E684B8067F84}"/>
              </a:ext>
            </a:extLst>
          </p:cNvPr>
          <p:cNvSpPr txBox="1"/>
          <p:nvPr/>
        </p:nvSpPr>
        <p:spPr>
          <a:xfrm>
            <a:off x="1964989" y="105650"/>
            <a:ext cx="10019488" cy="2092881"/>
          </a:xfrm>
          <a:prstGeom prst="rect">
            <a:avLst/>
          </a:prstGeom>
          <a:noFill/>
        </p:spPr>
        <p:txBody>
          <a:bodyPr wrap="square">
            <a:spAutoFit/>
          </a:bodyPr>
          <a:lstStyle/>
          <a:p>
            <a:endParaRPr lang="en-GB" dirty="0">
              <a:solidFill>
                <a:srgbClr val="0070C0"/>
              </a:solidFill>
            </a:endParaRPr>
          </a:p>
          <a:p>
            <a:pPr algn="ctr"/>
            <a:r>
              <a:rPr lang="en-GB" sz="4000" dirty="0">
                <a:solidFill>
                  <a:srgbClr val="0070C0"/>
                </a:solidFill>
                <a:latin typeface="UD Digi Kyokasho NK-B" panose="02020700000000000000" pitchFamily="18" charset="-128"/>
                <a:ea typeface="UD Digi Kyokasho NK-B" panose="02020700000000000000" pitchFamily="18" charset="-128"/>
              </a:rPr>
              <a:t>Reading for pleasure</a:t>
            </a:r>
          </a:p>
          <a:p>
            <a:endParaRPr lang="en-GB" sz="5400" dirty="0">
              <a:solidFill>
                <a:srgbClr val="0070C0"/>
              </a:solidFill>
              <a:latin typeface="UD Digi Kyokasho NK-B" panose="02020700000000000000" pitchFamily="18" charset="-128"/>
              <a:ea typeface="UD Digi Kyokasho NK-B" panose="02020700000000000000" pitchFamily="18" charset="-128"/>
            </a:endParaRPr>
          </a:p>
          <a:p>
            <a:endParaRPr lang="en-GB" dirty="0">
              <a:solidFill>
                <a:srgbClr val="0070C0"/>
              </a:solidFill>
            </a:endParaRPr>
          </a:p>
        </p:txBody>
      </p:sp>
      <p:sp>
        <p:nvSpPr>
          <p:cNvPr id="21" name="Content Placeholder 2">
            <a:extLst>
              <a:ext uri="{FF2B5EF4-FFF2-40B4-BE49-F238E27FC236}">
                <a16:creationId xmlns:a16="http://schemas.microsoft.com/office/drawing/2014/main" id="{BC57079C-EABF-4018-36EA-076C06C315D5}"/>
              </a:ext>
            </a:extLst>
          </p:cNvPr>
          <p:cNvSpPr txBox="1">
            <a:spLocks/>
          </p:cNvSpPr>
          <p:nvPr/>
        </p:nvSpPr>
        <p:spPr>
          <a:xfrm>
            <a:off x="2099365" y="1178879"/>
            <a:ext cx="9599919" cy="4627717"/>
          </a:xfrm>
          <a:custGeom>
            <a:avLst/>
            <a:gdLst>
              <a:gd name="connsiteX0" fmla="*/ 0 w 9599919"/>
              <a:gd name="connsiteY0" fmla="*/ 0 h 4627717"/>
              <a:gd name="connsiteX1" fmla="*/ 589709 w 9599919"/>
              <a:gd name="connsiteY1" fmla="*/ 0 h 4627717"/>
              <a:gd name="connsiteX2" fmla="*/ 1467416 w 9599919"/>
              <a:gd name="connsiteY2" fmla="*/ 0 h 4627717"/>
              <a:gd name="connsiteX3" fmla="*/ 2249124 w 9599919"/>
              <a:gd name="connsiteY3" fmla="*/ 0 h 4627717"/>
              <a:gd name="connsiteX4" fmla="*/ 2838833 w 9599919"/>
              <a:gd name="connsiteY4" fmla="*/ 0 h 4627717"/>
              <a:gd name="connsiteX5" fmla="*/ 3236544 w 9599919"/>
              <a:gd name="connsiteY5" fmla="*/ 0 h 4627717"/>
              <a:gd name="connsiteX6" fmla="*/ 3922253 w 9599919"/>
              <a:gd name="connsiteY6" fmla="*/ 0 h 4627717"/>
              <a:gd name="connsiteX7" fmla="*/ 4511962 w 9599919"/>
              <a:gd name="connsiteY7" fmla="*/ 0 h 4627717"/>
              <a:gd name="connsiteX8" fmla="*/ 5293670 w 9599919"/>
              <a:gd name="connsiteY8" fmla="*/ 0 h 4627717"/>
              <a:gd name="connsiteX9" fmla="*/ 5979378 w 9599919"/>
              <a:gd name="connsiteY9" fmla="*/ 0 h 4627717"/>
              <a:gd name="connsiteX10" fmla="*/ 6665087 w 9599919"/>
              <a:gd name="connsiteY10" fmla="*/ 0 h 4627717"/>
              <a:gd name="connsiteX11" fmla="*/ 7446794 w 9599919"/>
              <a:gd name="connsiteY11" fmla="*/ 0 h 4627717"/>
              <a:gd name="connsiteX12" fmla="*/ 8324501 w 9599919"/>
              <a:gd name="connsiteY12" fmla="*/ 0 h 4627717"/>
              <a:gd name="connsiteX13" fmla="*/ 9010210 w 9599919"/>
              <a:gd name="connsiteY13" fmla="*/ 0 h 4627717"/>
              <a:gd name="connsiteX14" fmla="*/ 9599919 w 9599919"/>
              <a:gd name="connsiteY14" fmla="*/ 0 h 4627717"/>
              <a:gd name="connsiteX15" fmla="*/ 9599919 w 9599919"/>
              <a:gd name="connsiteY15" fmla="*/ 522271 h 4627717"/>
              <a:gd name="connsiteX16" fmla="*/ 9599919 w 9599919"/>
              <a:gd name="connsiteY16" fmla="*/ 1183373 h 4627717"/>
              <a:gd name="connsiteX17" fmla="*/ 9599919 w 9599919"/>
              <a:gd name="connsiteY17" fmla="*/ 1751921 h 4627717"/>
              <a:gd name="connsiteX18" fmla="*/ 9599919 w 9599919"/>
              <a:gd name="connsiteY18" fmla="*/ 2413024 h 4627717"/>
              <a:gd name="connsiteX19" fmla="*/ 9599919 w 9599919"/>
              <a:gd name="connsiteY19" fmla="*/ 2935295 h 4627717"/>
              <a:gd name="connsiteX20" fmla="*/ 9599919 w 9599919"/>
              <a:gd name="connsiteY20" fmla="*/ 3688952 h 4627717"/>
              <a:gd name="connsiteX21" fmla="*/ 9599919 w 9599919"/>
              <a:gd name="connsiteY21" fmla="*/ 4627717 h 4627717"/>
              <a:gd name="connsiteX22" fmla="*/ 9106209 w 9599919"/>
              <a:gd name="connsiteY22" fmla="*/ 4627717 h 4627717"/>
              <a:gd name="connsiteX23" fmla="*/ 8516500 w 9599919"/>
              <a:gd name="connsiteY23" fmla="*/ 4627717 h 4627717"/>
              <a:gd name="connsiteX24" fmla="*/ 7734792 w 9599919"/>
              <a:gd name="connsiteY24" fmla="*/ 4627717 h 4627717"/>
              <a:gd name="connsiteX25" fmla="*/ 7145083 w 9599919"/>
              <a:gd name="connsiteY25" fmla="*/ 4627717 h 4627717"/>
              <a:gd name="connsiteX26" fmla="*/ 6363375 w 9599919"/>
              <a:gd name="connsiteY26" fmla="*/ 4627717 h 4627717"/>
              <a:gd name="connsiteX27" fmla="*/ 5965664 w 9599919"/>
              <a:gd name="connsiteY27" fmla="*/ 4627717 h 4627717"/>
              <a:gd name="connsiteX28" fmla="*/ 5471954 w 9599919"/>
              <a:gd name="connsiteY28" fmla="*/ 4627717 h 4627717"/>
              <a:gd name="connsiteX29" fmla="*/ 4882245 w 9599919"/>
              <a:gd name="connsiteY29" fmla="*/ 4627717 h 4627717"/>
              <a:gd name="connsiteX30" fmla="*/ 4196536 w 9599919"/>
              <a:gd name="connsiteY30" fmla="*/ 4627717 h 4627717"/>
              <a:gd name="connsiteX31" fmla="*/ 3510828 w 9599919"/>
              <a:gd name="connsiteY31" fmla="*/ 4627717 h 4627717"/>
              <a:gd name="connsiteX32" fmla="*/ 2825119 w 9599919"/>
              <a:gd name="connsiteY32" fmla="*/ 4627717 h 4627717"/>
              <a:gd name="connsiteX33" fmla="*/ 2235410 w 9599919"/>
              <a:gd name="connsiteY33" fmla="*/ 4627717 h 4627717"/>
              <a:gd name="connsiteX34" fmla="*/ 1453702 w 9599919"/>
              <a:gd name="connsiteY34" fmla="*/ 4627717 h 4627717"/>
              <a:gd name="connsiteX35" fmla="*/ 959992 w 9599919"/>
              <a:gd name="connsiteY35" fmla="*/ 4627717 h 4627717"/>
              <a:gd name="connsiteX36" fmla="*/ 0 w 9599919"/>
              <a:gd name="connsiteY36" fmla="*/ 4627717 h 4627717"/>
              <a:gd name="connsiteX37" fmla="*/ 0 w 9599919"/>
              <a:gd name="connsiteY37" fmla="*/ 3920337 h 4627717"/>
              <a:gd name="connsiteX38" fmla="*/ 0 w 9599919"/>
              <a:gd name="connsiteY38" fmla="*/ 3212958 h 4627717"/>
              <a:gd name="connsiteX39" fmla="*/ 0 w 9599919"/>
              <a:gd name="connsiteY39" fmla="*/ 2644410 h 4627717"/>
              <a:gd name="connsiteX40" fmla="*/ 0 w 9599919"/>
              <a:gd name="connsiteY40" fmla="*/ 2122139 h 4627717"/>
              <a:gd name="connsiteX41" fmla="*/ 0 w 9599919"/>
              <a:gd name="connsiteY41" fmla="*/ 1368482 h 4627717"/>
              <a:gd name="connsiteX42" fmla="*/ 0 w 9599919"/>
              <a:gd name="connsiteY42" fmla="*/ 799934 h 4627717"/>
              <a:gd name="connsiteX43" fmla="*/ 0 w 9599919"/>
              <a:gd name="connsiteY43" fmla="*/ 0 h 462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599919" h="4627717" fill="none" extrusionOk="0">
                <a:moveTo>
                  <a:pt x="0" y="0"/>
                </a:moveTo>
                <a:cubicBezTo>
                  <a:pt x="131909" y="9319"/>
                  <a:pt x="317432" y="-10925"/>
                  <a:pt x="589709" y="0"/>
                </a:cubicBezTo>
                <a:cubicBezTo>
                  <a:pt x="861986" y="10925"/>
                  <a:pt x="1109246" y="-19710"/>
                  <a:pt x="1467416" y="0"/>
                </a:cubicBezTo>
                <a:cubicBezTo>
                  <a:pt x="1825586" y="19710"/>
                  <a:pt x="2035429" y="-17522"/>
                  <a:pt x="2249124" y="0"/>
                </a:cubicBezTo>
                <a:cubicBezTo>
                  <a:pt x="2462819" y="17522"/>
                  <a:pt x="2677498" y="-2665"/>
                  <a:pt x="2838833" y="0"/>
                </a:cubicBezTo>
                <a:cubicBezTo>
                  <a:pt x="3000168" y="2665"/>
                  <a:pt x="3104935" y="-14132"/>
                  <a:pt x="3236544" y="0"/>
                </a:cubicBezTo>
                <a:cubicBezTo>
                  <a:pt x="3368153" y="14132"/>
                  <a:pt x="3619569" y="-7334"/>
                  <a:pt x="3922253" y="0"/>
                </a:cubicBezTo>
                <a:cubicBezTo>
                  <a:pt x="4224937" y="7334"/>
                  <a:pt x="4361118" y="24472"/>
                  <a:pt x="4511962" y="0"/>
                </a:cubicBezTo>
                <a:cubicBezTo>
                  <a:pt x="4662806" y="-24472"/>
                  <a:pt x="5045800" y="6782"/>
                  <a:pt x="5293670" y="0"/>
                </a:cubicBezTo>
                <a:cubicBezTo>
                  <a:pt x="5541540" y="-6782"/>
                  <a:pt x="5835850" y="10346"/>
                  <a:pt x="5979378" y="0"/>
                </a:cubicBezTo>
                <a:cubicBezTo>
                  <a:pt x="6122906" y="-10346"/>
                  <a:pt x="6388772" y="11826"/>
                  <a:pt x="6665087" y="0"/>
                </a:cubicBezTo>
                <a:cubicBezTo>
                  <a:pt x="6941402" y="-11826"/>
                  <a:pt x="7188246" y="5308"/>
                  <a:pt x="7446794" y="0"/>
                </a:cubicBezTo>
                <a:cubicBezTo>
                  <a:pt x="7705342" y="-5308"/>
                  <a:pt x="8146689" y="25390"/>
                  <a:pt x="8324501" y="0"/>
                </a:cubicBezTo>
                <a:cubicBezTo>
                  <a:pt x="8502313" y="-25390"/>
                  <a:pt x="8706470" y="17371"/>
                  <a:pt x="9010210" y="0"/>
                </a:cubicBezTo>
                <a:cubicBezTo>
                  <a:pt x="9313950" y="-17371"/>
                  <a:pt x="9428794" y="1204"/>
                  <a:pt x="9599919" y="0"/>
                </a:cubicBezTo>
                <a:cubicBezTo>
                  <a:pt x="9576797" y="147191"/>
                  <a:pt x="9586801" y="289577"/>
                  <a:pt x="9599919" y="522271"/>
                </a:cubicBezTo>
                <a:cubicBezTo>
                  <a:pt x="9613037" y="754965"/>
                  <a:pt x="9603429" y="987367"/>
                  <a:pt x="9599919" y="1183373"/>
                </a:cubicBezTo>
                <a:cubicBezTo>
                  <a:pt x="9596409" y="1379379"/>
                  <a:pt x="9615920" y="1616097"/>
                  <a:pt x="9599919" y="1751921"/>
                </a:cubicBezTo>
                <a:cubicBezTo>
                  <a:pt x="9583918" y="1887745"/>
                  <a:pt x="9585242" y="2189144"/>
                  <a:pt x="9599919" y="2413024"/>
                </a:cubicBezTo>
                <a:cubicBezTo>
                  <a:pt x="9614596" y="2636904"/>
                  <a:pt x="9612566" y="2777336"/>
                  <a:pt x="9599919" y="2935295"/>
                </a:cubicBezTo>
                <a:cubicBezTo>
                  <a:pt x="9587272" y="3093254"/>
                  <a:pt x="9588858" y="3465913"/>
                  <a:pt x="9599919" y="3688952"/>
                </a:cubicBezTo>
                <a:cubicBezTo>
                  <a:pt x="9610980" y="3911991"/>
                  <a:pt x="9567656" y="4359904"/>
                  <a:pt x="9599919" y="4627717"/>
                </a:cubicBezTo>
                <a:cubicBezTo>
                  <a:pt x="9397231" y="4643503"/>
                  <a:pt x="9255537" y="4650075"/>
                  <a:pt x="9106209" y="4627717"/>
                </a:cubicBezTo>
                <a:cubicBezTo>
                  <a:pt x="8956881" y="4605360"/>
                  <a:pt x="8716555" y="4602760"/>
                  <a:pt x="8516500" y="4627717"/>
                </a:cubicBezTo>
                <a:cubicBezTo>
                  <a:pt x="8316445" y="4652674"/>
                  <a:pt x="7914284" y="4654066"/>
                  <a:pt x="7734792" y="4627717"/>
                </a:cubicBezTo>
                <a:cubicBezTo>
                  <a:pt x="7555300" y="4601368"/>
                  <a:pt x="7325380" y="4649736"/>
                  <a:pt x="7145083" y="4627717"/>
                </a:cubicBezTo>
                <a:cubicBezTo>
                  <a:pt x="6964786" y="4605698"/>
                  <a:pt x="6721372" y="4592342"/>
                  <a:pt x="6363375" y="4627717"/>
                </a:cubicBezTo>
                <a:cubicBezTo>
                  <a:pt x="6005378" y="4663092"/>
                  <a:pt x="6111431" y="4643387"/>
                  <a:pt x="5965664" y="4627717"/>
                </a:cubicBezTo>
                <a:cubicBezTo>
                  <a:pt x="5819897" y="4612047"/>
                  <a:pt x="5714455" y="4650091"/>
                  <a:pt x="5471954" y="4627717"/>
                </a:cubicBezTo>
                <a:cubicBezTo>
                  <a:pt x="5229453" y="4605344"/>
                  <a:pt x="5143544" y="4643530"/>
                  <a:pt x="4882245" y="4627717"/>
                </a:cubicBezTo>
                <a:cubicBezTo>
                  <a:pt x="4620946" y="4611904"/>
                  <a:pt x="4354346" y="4632187"/>
                  <a:pt x="4196536" y="4627717"/>
                </a:cubicBezTo>
                <a:cubicBezTo>
                  <a:pt x="4038726" y="4623247"/>
                  <a:pt x="3839914" y="4597376"/>
                  <a:pt x="3510828" y="4627717"/>
                </a:cubicBezTo>
                <a:cubicBezTo>
                  <a:pt x="3181742" y="4658058"/>
                  <a:pt x="3145208" y="4655191"/>
                  <a:pt x="2825119" y="4627717"/>
                </a:cubicBezTo>
                <a:cubicBezTo>
                  <a:pt x="2505030" y="4600243"/>
                  <a:pt x="2353484" y="4620777"/>
                  <a:pt x="2235410" y="4627717"/>
                </a:cubicBezTo>
                <a:cubicBezTo>
                  <a:pt x="2117336" y="4634657"/>
                  <a:pt x="1647858" y="4592242"/>
                  <a:pt x="1453702" y="4627717"/>
                </a:cubicBezTo>
                <a:cubicBezTo>
                  <a:pt x="1259546" y="4663192"/>
                  <a:pt x="1147900" y="4609847"/>
                  <a:pt x="959992" y="4627717"/>
                </a:cubicBezTo>
                <a:cubicBezTo>
                  <a:pt x="772084" y="4645588"/>
                  <a:pt x="468356" y="4587044"/>
                  <a:pt x="0" y="4627717"/>
                </a:cubicBezTo>
                <a:cubicBezTo>
                  <a:pt x="-7788" y="4388761"/>
                  <a:pt x="3395" y="4124274"/>
                  <a:pt x="0" y="3920337"/>
                </a:cubicBezTo>
                <a:cubicBezTo>
                  <a:pt x="-3395" y="3716400"/>
                  <a:pt x="4950" y="3454343"/>
                  <a:pt x="0" y="3212958"/>
                </a:cubicBezTo>
                <a:cubicBezTo>
                  <a:pt x="-4950" y="2971573"/>
                  <a:pt x="-23987" y="2908592"/>
                  <a:pt x="0" y="2644410"/>
                </a:cubicBezTo>
                <a:cubicBezTo>
                  <a:pt x="23987" y="2380228"/>
                  <a:pt x="15697" y="2334998"/>
                  <a:pt x="0" y="2122139"/>
                </a:cubicBezTo>
                <a:cubicBezTo>
                  <a:pt x="-15697" y="1909280"/>
                  <a:pt x="37360" y="1711154"/>
                  <a:pt x="0" y="1368482"/>
                </a:cubicBezTo>
                <a:cubicBezTo>
                  <a:pt x="-37360" y="1025810"/>
                  <a:pt x="-7708" y="985851"/>
                  <a:pt x="0" y="799934"/>
                </a:cubicBezTo>
                <a:cubicBezTo>
                  <a:pt x="7708" y="614017"/>
                  <a:pt x="8368" y="385637"/>
                  <a:pt x="0" y="0"/>
                </a:cubicBezTo>
                <a:close/>
              </a:path>
              <a:path w="9599919" h="4627717" stroke="0" extrusionOk="0">
                <a:moveTo>
                  <a:pt x="0" y="0"/>
                </a:moveTo>
                <a:cubicBezTo>
                  <a:pt x="167242" y="9118"/>
                  <a:pt x="263820" y="-18843"/>
                  <a:pt x="397711" y="0"/>
                </a:cubicBezTo>
                <a:cubicBezTo>
                  <a:pt x="531602" y="18843"/>
                  <a:pt x="880770" y="25343"/>
                  <a:pt x="1275418" y="0"/>
                </a:cubicBezTo>
                <a:cubicBezTo>
                  <a:pt x="1670066" y="-25343"/>
                  <a:pt x="1769334" y="7996"/>
                  <a:pt x="2153125" y="0"/>
                </a:cubicBezTo>
                <a:cubicBezTo>
                  <a:pt x="2536916" y="-7996"/>
                  <a:pt x="2734396" y="39789"/>
                  <a:pt x="3030832" y="0"/>
                </a:cubicBezTo>
                <a:cubicBezTo>
                  <a:pt x="3327268" y="-39789"/>
                  <a:pt x="3470763" y="-33917"/>
                  <a:pt x="3716540" y="0"/>
                </a:cubicBezTo>
                <a:cubicBezTo>
                  <a:pt x="3962317" y="33917"/>
                  <a:pt x="4354238" y="-31927"/>
                  <a:pt x="4594247" y="0"/>
                </a:cubicBezTo>
                <a:cubicBezTo>
                  <a:pt x="4834256" y="31927"/>
                  <a:pt x="4964111" y="14663"/>
                  <a:pt x="5183956" y="0"/>
                </a:cubicBezTo>
                <a:cubicBezTo>
                  <a:pt x="5403801" y="-14663"/>
                  <a:pt x="5704461" y="-928"/>
                  <a:pt x="6061663" y="0"/>
                </a:cubicBezTo>
                <a:cubicBezTo>
                  <a:pt x="6418865" y="928"/>
                  <a:pt x="6666419" y="19968"/>
                  <a:pt x="6939370" y="0"/>
                </a:cubicBezTo>
                <a:cubicBezTo>
                  <a:pt x="7212321" y="-19968"/>
                  <a:pt x="7339975" y="-23150"/>
                  <a:pt x="7529079" y="0"/>
                </a:cubicBezTo>
                <a:cubicBezTo>
                  <a:pt x="7718183" y="23150"/>
                  <a:pt x="8087256" y="3289"/>
                  <a:pt x="8310787" y="0"/>
                </a:cubicBezTo>
                <a:cubicBezTo>
                  <a:pt x="8534318" y="-3289"/>
                  <a:pt x="9008548" y="-55544"/>
                  <a:pt x="9599919" y="0"/>
                </a:cubicBezTo>
                <a:cubicBezTo>
                  <a:pt x="9569406" y="195199"/>
                  <a:pt x="9575874" y="360107"/>
                  <a:pt x="9599919" y="614825"/>
                </a:cubicBezTo>
                <a:cubicBezTo>
                  <a:pt x="9623964" y="869543"/>
                  <a:pt x="9617692" y="1063930"/>
                  <a:pt x="9599919" y="1368482"/>
                </a:cubicBezTo>
                <a:cubicBezTo>
                  <a:pt x="9582146" y="1673034"/>
                  <a:pt x="9577147" y="1774050"/>
                  <a:pt x="9599919" y="2122139"/>
                </a:cubicBezTo>
                <a:cubicBezTo>
                  <a:pt x="9622691" y="2470228"/>
                  <a:pt x="9605557" y="2592657"/>
                  <a:pt x="9599919" y="2875796"/>
                </a:cubicBezTo>
                <a:cubicBezTo>
                  <a:pt x="9594281" y="3158935"/>
                  <a:pt x="9624224" y="3342120"/>
                  <a:pt x="9599919" y="3536898"/>
                </a:cubicBezTo>
                <a:cubicBezTo>
                  <a:pt x="9575614" y="3731676"/>
                  <a:pt x="9632949" y="4232502"/>
                  <a:pt x="9599919" y="4627717"/>
                </a:cubicBezTo>
                <a:cubicBezTo>
                  <a:pt x="9365474" y="4611542"/>
                  <a:pt x="9173278" y="4622530"/>
                  <a:pt x="8914211" y="4627717"/>
                </a:cubicBezTo>
                <a:cubicBezTo>
                  <a:pt x="8655144" y="4632904"/>
                  <a:pt x="8523649" y="4595319"/>
                  <a:pt x="8228502" y="4627717"/>
                </a:cubicBezTo>
                <a:cubicBezTo>
                  <a:pt x="7933355" y="4660115"/>
                  <a:pt x="7698780" y="4613400"/>
                  <a:pt x="7542794" y="4627717"/>
                </a:cubicBezTo>
                <a:cubicBezTo>
                  <a:pt x="7386808" y="4642034"/>
                  <a:pt x="7026561" y="4589746"/>
                  <a:pt x="6761086" y="4627717"/>
                </a:cubicBezTo>
                <a:cubicBezTo>
                  <a:pt x="6495611" y="4665688"/>
                  <a:pt x="6509233" y="4648597"/>
                  <a:pt x="6267376" y="4627717"/>
                </a:cubicBezTo>
                <a:cubicBezTo>
                  <a:pt x="6025519" y="4606838"/>
                  <a:pt x="5794491" y="4633912"/>
                  <a:pt x="5485668" y="4627717"/>
                </a:cubicBezTo>
                <a:cubicBezTo>
                  <a:pt x="5176845" y="4621522"/>
                  <a:pt x="5153478" y="4648276"/>
                  <a:pt x="4991958" y="4627717"/>
                </a:cubicBezTo>
                <a:cubicBezTo>
                  <a:pt x="4830438" y="4607159"/>
                  <a:pt x="4616248" y="4613648"/>
                  <a:pt x="4498248" y="4627717"/>
                </a:cubicBezTo>
                <a:cubicBezTo>
                  <a:pt x="4380248" y="4641787"/>
                  <a:pt x="4180541" y="4606173"/>
                  <a:pt x="4004538" y="4627717"/>
                </a:cubicBezTo>
                <a:cubicBezTo>
                  <a:pt x="3828535" y="4649262"/>
                  <a:pt x="3470483" y="4611715"/>
                  <a:pt x="3126831" y="4627717"/>
                </a:cubicBezTo>
                <a:cubicBezTo>
                  <a:pt x="2783179" y="4643719"/>
                  <a:pt x="2677623" y="4643167"/>
                  <a:pt x="2345123" y="4627717"/>
                </a:cubicBezTo>
                <a:cubicBezTo>
                  <a:pt x="2012623" y="4612267"/>
                  <a:pt x="2132959" y="4647455"/>
                  <a:pt x="1947412" y="4627717"/>
                </a:cubicBezTo>
                <a:cubicBezTo>
                  <a:pt x="1761865" y="4607979"/>
                  <a:pt x="1250529" y="4650612"/>
                  <a:pt x="1069705" y="4627717"/>
                </a:cubicBezTo>
                <a:cubicBezTo>
                  <a:pt x="888881" y="4604822"/>
                  <a:pt x="313896" y="4632802"/>
                  <a:pt x="0" y="4627717"/>
                </a:cubicBezTo>
                <a:cubicBezTo>
                  <a:pt x="20651" y="4324844"/>
                  <a:pt x="18866" y="4239170"/>
                  <a:pt x="0" y="4012892"/>
                </a:cubicBezTo>
                <a:cubicBezTo>
                  <a:pt x="-18866" y="3786615"/>
                  <a:pt x="-26000" y="3615726"/>
                  <a:pt x="0" y="3490621"/>
                </a:cubicBezTo>
                <a:cubicBezTo>
                  <a:pt x="26000" y="3365516"/>
                  <a:pt x="-32005" y="3082635"/>
                  <a:pt x="0" y="2829518"/>
                </a:cubicBezTo>
                <a:cubicBezTo>
                  <a:pt x="32005" y="2576401"/>
                  <a:pt x="5625" y="2448731"/>
                  <a:pt x="0" y="2075862"/>
                </a:cubicBezTo>
                <a:cubicBezTo>
                  <a:pt x="-5625" y="1702993"/>
                  <a:pt x="3197" y="1791648"/>
                  <a:pt x="0" y="1553591"/>
                </a:cubicBezTo>
                <a:cubicBezTo>
                  <a:pt x="-3197" y="1315534"/>
                  <a:pt x="-8660" y="1250281"/>
                  <a:pt x="0" y="985043"/>
                </a:cubicBezTo>
                <a:cubicBezTo>
                  <a:pt x="8660" y="719805"/>
                  <a:pt x="12137" y="439115"/>
                  <a:pt x="0" y="0"/>
                </a:cubicBezTo>
                <a:close/>
              </a:path>
            </a:pathLst>
          </a:custGeom>
          <a:ln>
            <a:extLst>
              <a:ext uri="{C807C97D-BFC1-408E-A445-0C87EB9F89A2}">
                <ask:lineSketchStyleProps xmlns:ask="http://schemas.microsoft.com/office/drawing/2018/sketchyshapes" sd="3458215085">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2000" dirty="0">
              <a:latin typeface="UD Digi Kyokasho NK-R" panose="02020400000000000000" pitchFamily="18" charset="-128"/>
              <a:ea typeface="UD Digi Kyokasho NK-R" panose="02020400000000000000" pitchFamily="18" charset="-128"/>
            </a:endParaRPr>
          </a:p>
          <a:p>
            <a:r>
              <a:rPr lang="en-GB" sz="2000" dirty="0">
                <a:latin typeface="UD Digi Kyokasho NK-R" panose="02020400000000000000" pitchFamily="18" charset="-128"/>
                <a:ea typeface="UD Digi Kyokasho NK-R" panose="02020400000000000000" pitchFamily="18" charset="-128"/>
              </a:rPr>
              <a:t>We embrace reading for pleasure at Castle Carrock School and celebrate and promote positive attitudes towards reading in all forms.</a:t>
            </a:r>
          </a:p>
          <a:p>
            <a:r>
              <a:rPr lang="en-GB" sz="2000" dirty="0">
                <a:latin typeface="UD Digi Kyokasho NK-R" panose="02020400000000000000" pitchFamily="18" charset="-128"/>
                <a:ea typeface="UD Digi Kyokasho NK-R" panose="02020400000000000000" pitchFamily="18" charset="-128"/>
              </a:rPr>
              <a:t>We have a lovely library which the children are encouraged to use daily.  It is home to a huge range of high-quality picture books, non-fiction books, short chapter books and texts of all genres. </a:t>
            </a:r>
          </a:p>
          <a:p>
            <a:r>
              <a:rPr lang="en-GB" sz="2000" dirty="0">
                <a:latin typeface="UD Digi Kyokasho NK-R" panose="02020400000000000000" pitchFamily="18" charset="-128"/>
                <a:ea typeface="UD Digi Kyokasho NK-R" panose="02020400000000000000" pitchFamily="18" charset="-128"/>
              </a:rPr>
              <a:t>There really is something for everyone and the children can take books home on loan.</a:t>
            </a:r>
          </a:p>
          <a:p>
            <a:endParaRPr lang="en-GB" sz="2000" dirty="0">
              <a:latin typeface="UD Digi Kyokasho NK-R" panose="02020400000000000000" pitchFamily="18" charset="-128"/>
              <a:ea typeface="UD Digi Kyokasho NK-R" panose="02020400000000000000" pitchFamily="18" charset="-128"/>
            </a:endParaRPr>
          </a:p>
          <a:p>
            <a:endParaRPr lang="en-GB" sz="2000" dirty="0">
              <a:highlight>
                <a:srgbClr val="FFFF00"/>
              </a:highlight>
              <a:latin typeface="UD Digi Kyokasho NK-R" panose="02020400000000000000" pitchFamily="18" charset="-128"/>
              <a:ea typeface="UD Digi Kyokasho NK-R" panose="02020400000000000000" pitchFamily="18" charset="-128"/>
            </a:endParaRPr>
          </a:p>
          <a:p>
            <a:endParaRPr lang="en-GB" sz="2000" dirty="0">
              <a:highlight>
                <a:srgbClr val="FFFF00"/>
              </a:highlight>
              <a:latin typeface="UD Digi Kyokasho NK-R" panose="02020400000000000000" pitchFamily="18" charset="-128"/>
              <a:ea typeface="UD Digi Kyokasho NK-R" panose="02020400000000000000" pitchFamily="18" charset="-128"/>
            </a:endParaRPr>
          </a:p>
          <a:p>
            <a:r>
              <a:rPr lang="en-GB" sz="2000" dirty="0">
                <a:latin typeface="UD Digi Kyokasho NK-R" panose="02020400000000000000" pitchFamily="18" charset="-128"/>
                <a:ea typeface="UD Digi Kyokasho NK-R" panose="02020400000000000000" pitchFamily="18" charset="-128"/>
              </a:rPr>
              <a:t>We also have regular ‘Mystery Readers’ in school – surprise guests who come in to share books with the children.  Children are encouraged to bring favourite books from home to share with their class and to make recommendations and carry out reviews to spread the joy of reading a good book.</a:t>
            </a:r>
          </a:p>
          <a:p>
            <a:endParaRPr lang="en-GB" sz="2000" dirty="0"/>
          </a:p>
          <a:p>
            <a:endParaRPr lang="en-GB" sz="2000" dirty="0"/>
          </a:p>
          <a:p>
            <a:endParaRPr lang="en-GB" sz="2000" dirty="0"/>
          </a:p>
        </p:txBody>
      </p:sp>
      <p:pic>
        <p:nvPicPr>
          <p:cNvPr id="4" name="Picture 3">
            <a:extLst>
              <a:ext uri="{FF2B5EF4-FFF2-40B4-BE49-F238E27FC236}">
                <a16:creationId xmlns:a16="http://schemas.microsoft.com/office/drawing/2014/main" id="{B4414097-4741-4516-1817-197F5E0F9227}"/>
              </a:ext>
            </a:extLst>
          </p:cNvPr>
          <p:cNvPicPr>
            <a:picLocks noChangeAspect="1"/>
          </p:cNvPicPr>
          <p:nvPr/>
        </p:nvPicPr>
        <p:blipFill>
          <a:blip r:embed="rId7"/>
          <a:stretch>
            <a:fillRect/>
          </a:stretch>
        </p:blipFill>
        <p:spPr>
          <a:xfrm>
            <a:off x="2276381" y="208505"/>
            <a:ext cx="1011568" cy="880887"/>
          </a:xfrm>
          <a:prstGeom prst="rect">
            <a:avLst/>
          </a:prstGeom>
        </p:spPr>
      </p:pic>
      <p:sp>
        <p:nvSpPr>
          <p:cNvPr id="10" name="AutoShape 3">
            <a:extLst>
              <a:ext uri="{FF2B5EF4-FFF2-40B4-BE49-F238E27FC236}">
                <a16:creationId xmlns:a16="http://schemas.microsoft.com/office/drawing/2014/main" id="{DC2FE2C0-B975-D6F8-ECE0-1BA289A004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34D7A633-B7F9-DE6F-6E7A-7775999D1F5C}"/>
              </a:ext>
            </a:extLst>
          </p:cNvPr>
          <p:cNvPicPr>
            <a:picLocks noChangeAspect="1"/>
          </p:cNvPicPr>
          <p:nvPr/>
        </p:nvPicPr>
        <p:blipFill>
          <a:blip r:embed="rId8"/>
          <a:stretch>
            <a:fillRect/>
          </a:stretch>
        </p:blipFill>
        <p:spPr>
          <a:xfrm>
            <a:off x="8579796" y="3365769"/>
            <a:ext cx="1725139" cy="1123805"/>
          </a:xfrm>
          <a:prstGeom prst="rect">
            <a:avLst/>
          </a:prstGeom>
        </p:spPr>
      </p:pic>
      <p:pic>
        <p:nvPicPr>
          <p:cNvPr id="14" name="Picture 13">
            <a:extLst>
              <a:ext uri="{FF2B5EF4-FFF2-40B4-BE49-F238E27FC236}">
                <a16:creationId xmlns:a16="http://schemas.microsoft.com/office/drawing/2014/main" id="{60D9444D-B207-7207-3E7B-7D19E47815F3}"/>
              </a:ext>
            </a:extLst>
          </p:cNvPr>
          <p:cNvPicPr>
            <a:picLocks noChangeAspect="1"/>
          </p:cNvPicPr>
          <p:nvPr/>
        </p:nvPicPr>
        <p:blipFill>
          <a:blip r:embed="rId9"/>
          <a:stretch>
            <a:fillRect/>
          </a:stretch>
        </p:blipFill>
        <p:spPr>
          <a:xfrm>
            <a:off x="3839690" y="3271760"/>
            <a:ext cx="1629685" cy="1290512"/>
          </a:xfrm>
          <a:prstGeom prst="rect">
            <a:avLst/>
          </a:prstGeom>
        </p:spPr>
      </p:pic>
    </p:spTree>
    <p:extLst>
      <p:ext uri="{BB962C8B-B14F-4D97-AF65-F5344CB8AC3E}">
        <p14:creationId xmlns:p14="http://schemas.microsoft.com/office/powerpoint/2010/main" val="2106969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63B21438-FCA7-76D3-99FA-82CD49B27090}"/>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1957C278-74DA-50E1-37D1-301132E81DD5}"/>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7976E097-486C-6D74-D687-2DAE1ABEBF04}"/>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BED787F3-9728-546E-51F0-E4D72294CE1B}"/>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0B9875C8-5258-290C-C26C-A2CCF4D48149}"/>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96F0116C-3151-0E1A-D6DE-5C54645D3FD0}"/>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086837D3-26D3-8A90-02DC-F062C3E74003}"/>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6EF7EB91-42C2-CA95-872D-C9277B64A0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925" y="5896083"/>
            <a:ext cx="1348368" cy="575523"/>
          </a:xfrm>
          <a:prstGeom prst="rect">
            <a:avLst/>
          </a:prstGeom>
        </p:spPr>
      </p:pic>
      <p:pic>
        <p:nvPicPr>
          <p:cNvPr id="12" name="Picture 11">
            <a:extLst>
              <a:ext uri="{FF2B5EF4-FFF2-40B4-BE49-F238E27FC236}">
                <a16:creationId xmlns:a16="http://schemas.microsoft.com/office/drawing/2014/main" id="{B7D2F6EF-1A13-873B-AEB4-619524C0FFE6}"/>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B7637993-6FD3-AECE-522B-8B3D8D72C0E9}"/>
              </a:ext>
            </a:extLst>
          </p:cNvPr>
          <p:cNvSpPr txBox="1"/>
          <p:nvPr/>
        </p:nvSpPr>
        <p:spPr>
          <a:xfrm>
            <a:off x="1874351" y="263645"/>
            <a:ext cx="10019488" cy="2616101"/>
          </a:xfrm>
          <a:prstGeom prst="rect">
            <a:avLst/>
          </a:prstGeom>
          <a:noFill/>
        </p:spPr>
        <p:txBody>
          <a:bodyPr wrap="square">
            <a:spAutoFit/>
          </a:bodyPr>
          <a:lstStyle/>
          <a:p>
            <a:pPr algn="ctr"/>
            <a:r>
              <a:rPr lang="en-GB" sz="4800" dirty="0">
                <a:solidFill>
                  <a:srgbClr val="0070C0"/>
                </a:solidFill>
                <a:latin typeface="UD Digi Kyokasho NK-B" panose="02020700000000000000" pitchFamily="18" charset="-128"/>
                <a:ea typeface="UD Digi Kyokasho NK-B" panose="02020700000000000000" pitchFamily="18" charset="-128"/>
              </a:rPr>
              <a:t>Writing</a:t>
            </a:r>
          </a:p>
          <a:p>
            <a:endParaRPr lang="en-GB" sz="4000" dirty="0">
              <a:solidFill>
                <a:srgbClr val="0070C0"/>
              </a:solidFill>
            </a:endParaRPr>
          </a:p>
          <a:p>
            <a:endParaRPr lang="en-GB" sz="4000" dirty="0">
              <a:solidFill>
                <a:srgbClr val="0070C0"/>
              </a:solidFill>
            </a:endParaRPr>
          </a:p>
          <a:p>
            <a:endParaRPr lang="en-GB" dirty="0">
              <a:solidFill>
                <a:srgbClr val="0070C0"/>
              </a:solidFill>
            </a:endParaRPr>
          </a:p>
          <a:p>
            <a:r>
              <a:rPr lang="en-GB" dirty="0">
                <a:solidFill>
                  <a:srgbClr val="0070C0"/>
                </a:solidFill>
              </a:rPr>
              <a:t>O</a:t>
            </a:r>
          </a:p>
        </p:txBody>
      </p:sp>
      <p:sp>
        <p:nvSpPr>
          <p:cNvPr id="21" name="Content Placeholder 2">
            <a:extLst>
              <a:ext uri="{FF2B5EF4-FFF2-40B4-BE49-F238E27FC236}">
                <a16:creationId xmlns:a16="http://schemas.microsoft.com/office/drawing/2014/main" id="{201FDCD1-B1F9-A3E6-1440-C90B725AA5EB}"/>
              </a:ext>
            </a:extLst>
          </p:cNvPr>
          <p:cNvSpPr txBox="1">
            <a:spLocks/>
          </p:cNvSpPr>
          <p:nvPr/>
        </p:nvSpPr>
        <p:spPr>
          <a:xfrm>
            <a:off x="1874351" y="1190124"/>
            <a:ext cx="9824933" cy="4477751"/>
          </a:xfrm>
          <a:custGeom>
            <a:avLst/>
            <a:gdLst>
              <a:gd name="connsiteX0" fmla="*/ 0 w 9824933"/>
              <a:gd name="connsiteY0" fmla="*/ 0 h 4477751"/>
              <a:gd name="connsiteX1" fmla="*/ 654996 w 9824933"/>
              <a:gd name="connsiteY1" fmla="*/ 0 h 4477751"/>
              <a:gd name="connsiteX2" fmla="*/ 1015243 w 9824933"/>
              <a:gd name="connsiteY2" fmla="*/ 0 h 4477751"/>
              <a:gd name="connsiteX3" fmla="*/ 1866737 w 9824933"/>
              <a:gd name="connsiteY3" fmla="*/ 0 h 4477751"/>
              <a:gd name="connsiteX4" fmla="*/ 2718231 w 9824933"/>
              <a:gd name="connsiteY4" fmla="*/ 0 h 4477751"/>
              <a:gd name="connsiteX5" fmla="*/ 3274978 w 9824933"/>
              <a:gd name="connsiteY5" fmla="*/ 0 h 4477751"/>
              <a:gd name="connsiteX6" fmla="*/ 3929973 w 9824933"/>
              <a:gd name="connsiteY6" fmla="*/ 0 h 4477751"/>
              <a:gd name="connsiteX7" fmla="*/ 4290221 w 9824933"/>
              <a:gd name="connsiteY7" fmla="*/ 0 h 4477751"/>
              <a:gd name="connsiteX8" fmla="*/ 5141715 w 9824933"/>
              <a:gd name="connsiteY8" fmla="*/ 0 h 4477751"/>
              <a:gd name="connsiteX9" fmla="*/ 5600212 w 9824933"/>
              <a:gd name="connsiteY9" fmla="*/ 0 h 4477751"/>
              <a:gd name="connsiteX10" fmla="*/ 6156958 w 9824933"/>
              <a:gd name="connsiteY10" fmla="*/ 0 h 4477751"/>
              <a:gd name="connsiteX11" fmla="*/ 6517206 w 9824933"/>
              <a:gd name="connsiteY11" fmla="*/ 0 h 4477751"/>
              <a:gd name="connsiteX12" fmla="*/ 7270450 w 9824933"/>
              <a:gd name="connsiteY12" fmla="*/ 0 h 4477751"/>
              <a:gd name="connsiteX13" fmla="*/ 7728947 w 9824933"/>
              <a:gd name="connsiteY13" fmla="*/ 0 h 4477751"/>
              <a:gd name="connsiteX14" fmla="*/ 8383943 w 9824933"/>
              <a:gd name="connsiteY14" fmla="*/ 0 h 4477751"/>
              <a:gd name="connsiteX15" fmla="*/ 8940689 w 9824933"/>
              <a:gd name="connsiteY15" fmla="*/ 0 h 4477751"/>
              <a:gd name="connsiteX16" fmla="*/ 9824933 w 9824933"/>
              <a:gd name="connsiteY16" fmla="*/ 0 h 4477751"/>
              <a:gd name="connsiteX17" fmla="*/ 9824933 w 9824933"/>
              <a:gd name="connsiteY17" fmla="*/ 729234 h 4477751"/>
              <a:gd name="connsiteX18" fmla="*/ 9824933 w 9824933"/>
              <a:gd name="connsiteY18" fmla="*/ 1413690 h 4477751"/>
              <a:gd name="connsiteX19" fmla="*/ 9824933 w 9824933"/>
              <a:gd name="connsiteY19" fmla="*/ 2142924 h 4477751"/>
              <a:gd name="connsiteX20" fmla="*/ 9824933 w 9824933"/>
              <a:gd name="connsiteY20" fmla="*/ 2693047 h 4477751"/>
              <a:gd name="connsiteX21" fmla="*/ 9824933 w 9824933"/>
              <a:gd name="connsiteY21" fmla="*/ 3198394 h 4477751"/>
              <a:gd name="connsiteX22" fmla="*/ 9824933 w 9824933"/>
              <a:gd name="connsiteY22" fmla="*/ 3838072 h 4477751"/>
              <a:gd name="connsiteX23" fmla="*/ 9824933 w 9824933"/>
              <a:gd name="connsiteY23" fmla="*/ 4477751 h 4477751"/>
              <a:gd name="connsiteX24" fmla="*/ 9464685 w 9824933"/>
              <a:gd name="connsiteY24" fmla="*/ 4477751 h 4477751"/>
              <a:gd name="connsiteX25" fmla="*/ 8809690 w 9824933"/>
              <a:gd name="connsiteY25" fmla="*/ 4477751 h 4477751"/>
              <a:gd name="connsiteX26" fmla="*/ 8351193 w 9824933"/>
              <a:gd name="connsiteY26" fmla="*/ 4477751 h 4477751"/>
              <a:gd name="connsiteX27" fmla="*/ 7499699 w 9824933"/>
              <a:gd name="connsiteY27" fmla="*/ 4477751 h 4477751"/>
              <a:gd name="connsiteX28" fmla="*/ 6648205 w 9824933"/>
              <a:gd name="connsiteY28" fmla="*/ 4477751 h 4477751"/>
              <a:gd name="connsiteX29" fmla="*/ 6189708 w 9824933"/>
              <a:gd name="connsiteY29" fmla="*/ 4477751 h 4477751"/>
              <a:gd name="connsiteX30" fmla="*/ 5338214 w 9824933"/>
              <a:gd name="connsiteY30" fmla="*/ 4477751 h 4477751"/>
              <a:gd name="connsiteX31" fmla="*/ 4683218 w 9824933"/>
              <a:gd name="connsiteY31" fmla="*/ 4477751 h 4477751"/>
              <a:gd name="connsiteX32" fmla="*/ 3929973 w 9824933"/>
              <a:gd name="connsiteY32" fmla="*/ 4477751 h 4477751"/>
              <a:gd name="connsiteX33" fmla="*/ 3471476 w 9824933"/>
              <a:gd name="connsiteY33" fmla="*/ 4477751 h 4477751"/>
              <a:gd name="connsiteX34" fmla="*/ 2718231 w 9824933"/>
              <a:gd name="connsiteY34" fmla="*/ 4477751 h 4477751"/>
              <a:gd name="connsiteX35" fmla="*/ 2357984 w 9824933"/>
              <a:gd name="connsiteY35" fmla="*/ 4477751 h 4477751"/>
              <a:gd name="connsiteX36" fmla="*/ 1702988 w 9824933"/>
              <a:gd name="connsiteY36" fmla="*/ 4477751 h 4477751"/>
              <a:gd name="connsiteX37" fmla="*/ 1342741 w 9824933"/>
              <a:gd name="connsiteY37" fmla="*/ 4477751 h 4477751"/>
              <a:gd name="connsiteX38" fmla="*/ 785995 w 9824933"/>
              <a:gd name="connsiteY38" fmla="*/ 4477751 h 4477751"/>
              <a:gd name="connsiteX39" fmla="*/ 0 w 9824933"/>
              <a:gd name="connsiteY39" fmla="*/ 4477751 h 4477751"/>
              <a:gd name="connsiteX40" fmla="*/ 0 w 9824933"/>
              <a:gd name="connsiteY40" fmla="*/ 3882850 h 4477751"/>
              <a:gd name="connsiteX41" fmla="*/ 0 w 9824933"/>
              <a:gd name="connsiteY41" fmla="*/ 3153616 h 4477751"/>
              <a:gd name="connsiteX42" fmla="*/ 0 w 9824933"/>
              <a:gd name="connsiteY42" fmla="*/ 2603492 h 4477751"/>
              <a:gd name="connsiteX43" fmla="*/ 0 w 9824933"/>
              <a:gd name="connsiteY43" fmla="*/ 1963814 h 4477751"/>
              <a:gd name="connsiteX44" fmla="*/ 0 w 9824933"/>
              <a:gd name="connsiteY44" fmla="*/ 1413690 h 4477751"/>
              <a:gd name="connsiteX45" fmla="*/ 0 w 9824933"/>
              <a:gd name="connsiteY45" fmla="*/ 908344 h 4477751"/>
              <a:gd name="connsiteX46" fmla="*/ 0 w 9824933"/>
              <a:gd name="connsiteY46" fmla="*/ 0 h 447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824933" h="4477751" fill="none" extrusionOk="0">
                <a:moveTo>
                  <a:pt x="0" y="0"/>
                </a:moveTo>
                <a:cubicBezTo>
                  <a:pt x="167394" y="-30634"/>
                  <a:pt x="340331" y="-25316"/>
                  <a:pt x="654996" y="0"/>
                </a:cubicBezTo>
                <a:cubicBezTo>
                  <a:pt x="969661" y="25316"/>
                  <a:pt x="882460" y="7662"/>
                  <a:pt x="1015243" y="0"/>
                </a:cubicBezTo>
                <a:cubicBezTo>
                  <a:pt x="1148026" y="-7662"/>
                  <a:pt x="1680235" y="-5156"/>
                  <a:pt x="1866737" y="0"/>
                </a:cubicBezTo>
                <a:cubicBezTo>
                  <a:pt x="2053239" y="5156"/>
                  <a:pt x="2312224" y="-36497"/>
                  <a:pt x="2718231" y="0"/>
                </a:cubicBezTo>
                <a:cubicBezTo>
                  <a:pt x="3124238" y="36497"/>
                  <a:pt x="3157018" y="-2111"/>
                  <a:pt x="3274978" y="0"/>
                </a:cubicBezTo>
                <a:cubicBezTo>
                  <a:pt x="3392938" y="2111"/>
                  <a:pt x="3798534" y="-13312"/>
                  <a:pt x="3929973" y="0"/>
                </a:cubicBezTo>
                <a:cubicBezTo>
                  <a:pt x="4061412" y="13312"/>
                  <a:pt x="4163604" y="-2798"/>
                  <a:pt x="4290221" y="0"/>
                </a:cubicBezTo>
                <a:cubicBezTo>
                  <a:pt x="4416838" y="2798"/>
                  <a:pt x="4817318" y="24502"/>
                  <a:pt x="5141715" y="0"/>
                </a:cubicBezTo>
                <a:cubicBezTo>
                  <a:pt x="5466112" y="-24502"/>
                  <a:pt x="5463665" y="-20201"/>
                  <a:pt x="5600212" y="0"/>
                </a:cubicBezTo>
                <a:cubicBezTo>
                  <a:pt x="5736759" y="20201"/>
                  <a:pt x="6006355" y="-9083"/>
                  <a:pt x="6156958" y="0"/>
                </a:cubicBezTo>
                <a:cubicBezTo>
                  <a:pt x="6307561" y="9083"/>
                  <a:pt x="6360230" y="11319"/>
                  <a:pt x="6517206" y="0"/>
                </a:cubicBezTo>
                <a:cubicBezTo>
                  <a:pt x="6674182" y="-11319"/>
                  <a:pt x="6905171" y="-15843"/>
                  <a:pt x="7270450" y="0"/>
                </a:cubicBezTo>
                <a:cubicBezTo>
                  <a:pt x="7635729" y="15843"/>
                  <a:pt x="7588000" y="-14188"/>
                  <a:pt x="7728947" y="0"/>
                </a:cubicBezTo>
                <a:cubicBezTo>
                  <a:pt x="7869894" y="14188"/>
                  <a:pt x="8178259" y="6363"/>
                  <a:pt x="8383943" y="0"/>
                </a:cubicBezTo>
                <a:cubicBezTo>
                  <a:pt x="8589627" y="-6363"/>
                  <a:pt x="8687719" y="3776"/>
                  <a:pt x="8940689" y="0"/>
                </a:cubicBezTo>
                <a:cubicBezTo>
                  <a:pt x="9193659" y="-3776"/>
                  <a:pt x="9540479" y="6802"/>
                  <a:pt x="9824933" y="0"/>
                </a:cubicBezTo>
                <a:cubicBezTo>
                  <a:pt x="9790477" y="345239"/>
                  <a:pt x="9841190" y="536595"/>
                  <a:pt x="9824933" y="729234"/>
                </a:cubicBezTo>
                <a:cubicBezTo>
                  <a:pt x="9808676" y="921873"/>
                  <a:pt x="9807736" y="1154879"/>
                  <a:pt x="9824933" y="1413690"/>
                </a:cubicBezTo>
                <a:cubicBezTo>
                  <a:pt x="9842130" y="1672501"/>
                  <a:pt x="9838936" y="1952550"/>
                  <a:pt x="9824933" y="2142924"/>
                </a:cubicBezTo>
                <a:cubicBezTo>
                  <a:pt x="9810930" y="2333298"/>
                  <a:pt x="9840566" y="2484235"/>
                  <a:pt x="9824933" y="2693047"/>
                </a:cubicBezTo>
                <a:cubicBezTo>
                  <a:pt x="9809300" y="2901859"/>
                  <a:pt x="9814130" y="2963462"/>
                  <a:pt x="9824933" y="3198394"/>
                </a:cubicBezTo>
                <a:cubicBezTo>
                  <a:pt x="9835736" y="3433326"/>
                  <a:pt x="9799397" y="3639452"/>
                  <a:pt x="9824933" y="3838072"/>
                </a:cubicBezTo>
                <a:cubicBezTo>
                  <a:pt x="9850469" y="4036692"/>
                  <a:pt x="9855613" y="4165033"/>
                  <a:pt x="9824933" y="4477751"/>
                </a:cubicBezTo>
                <a:cubicBezTo>
                  <a:pt x="9720905" y="4478093"/>
                  <a:pt x="9617373" y="4460133"/>
                  <a:pt x="9464685" y="4477751"/>
                </a:cubicBezTo>
                <a:cubicBezTo>
                  <a:pt x="9311997" y="4495369"/>
                  <a:pt x="9043563" y="4450848"/>
                  <a:pt x="8809690" y="4477751"/>
                </a:cubicBezTo>
                <a:cubicBezTo>
                  <a:pt x="8575817" y="4504654"/>
                  <a:pt x="8560049" y="4488436"/>
                  <a:pt x="8351193" y="4477751"/>
                </a:cubicBezTo>
                <a:cubicBezTo>
                  <a:pt x="8142337" y="4467066"/>
                  <a:pt x="7717059" y="4508005"/>
                  <a:pt x="7499699" y="4477751"/>
                </a:cubicBezTo>
                <a:cubicBezTo>
                  <a:pt x="7282339" y="4447497"/>
                  <a:pt x="6845379" y="4440094"/>
                  <a:pt x="6648205" y="4477751"/>
                </a:cubicBezTo>
                <a:cubicBezTo>
                  <a:pt x="6451031" y="4515408"/>
                  <a:pt x="6326501" y="4455608"/>
                  <a:pt x="6189708" y="4477751"/>
                </a:cubicBezTo>
                <a:cubicBezTo>
                  <a:pt x="6052915" y="4499894"/>
                  <a:pt x="5555737" y="4498919"/>
                  <a:pt x="5338214" y="4477751"/>
                </a:cubicBezTo>
                <a:cubicBezTo>
                  <a:pt x="5120691" y="4456583"/>
                  <a:pt x="4909933" y="4499781"/>
                  <a:pt x="4683218" y="4477751"/>
                </a:cubicBezTo>
                <a:cubicBezTo>
                  <a:pt x="4456503" y="4455721"/>
                  <a:pt x="4199537" y="4445893"/>
                  <a:pt x="3929973" y="4477751"/>
                </a:cubicBezTo>
                <a:cubicBezTo>
                  <a:pt x="3660409" y="4509609"/>
                  <a:pt x="3676071" y="4467484"/>
                  <a:pt x="3471476" y="4477751"/>
                </a:cubicBezTo>
                <a:cubicBezTo>
                  <a:pt x="3266881" y="4488018"/>
                  <a:pt x="2996270" y="4507039"/>
                  <a:pt x="2718231" y="4477751"/>
                </a:cubicBezTo>
                <a:cubicBezTo>
                  <a:pt x="2440193" y="4448463"/>
                  <a:pt x="2521840" y="4485849"/>
                  <a:pt x="2357984" y="4477751"/>
                </a:cubicBezTo>
                <a:cubicBezTo>
                  <a:pt x="2194128" y="4469653"/>
                  <a:pt x="2006842" y="4450621"/>
                  <a:pt x="1702988" y="4477751"/>
                </a:cubicBezTo>
                <a:cubicBezTo>
                  <a:pt x="1399134" y="4504881"/>
                  <a:pt x="1450792" y="4485994"/>
                  <a:pt x="1342741" y="4477751"/>
                </a:cubicBezTo>
                <a:cubicBezTo>
                  <a:pt x="1234690" y="4469508"/>
                  <a:pt x="901442" y="4466873"/>
                  <a:pt x="785995" y="4477751"/>
                </a:cubicBezTo>
                <a:cubicBezTo>
                  <a:pt x="670548" y="4488629"/>
                  <a:pt x="258021" y="4500447"/>
                  <a:pt x="0" y="4477751"/>
                </a:cubicBezTo>
                <a:cubicBezTo>
                  <a:pt x="2558" y="4207666"/>
                  <a:pt x="12523" y="4083246"/>
                  <a:pt x="0" y="3882850"/>
                </a:cubicBezTo>
                <a:cubicBezTo>
                  <a:pt x="-12523" y="3682454"/>
                  <a:pt x="-30132" y="3405584"/>
                  <a:pt x="0" y="3153616"/>
                </a:cubicBezTo>
                <a:cubicBezTo>
                  <a:pt x="30132" y="2901648"/>
                  <a:pt x="3125" y="2818600"/>
                  <a:pt x="0" y="2603492"/>
                </a:cubicBezTo>
                <a:cubicBezTo>
                  <a:pt x="-3125" y="2388384"/>
                  <a:pt x="-1384" y="2135761"/>
                  <a:pt x="0" y="1963814"/>
                </a:cubicBezTo>
                <a:cubicBezTo>
                  <a:pt x="1384" y="1791867"/>
                  <a:pt x="-23609" y="1557876"/>
                  <a:pt x="0" y="1413690"/>
                </a:cubicBezTo>
                <a:cubicBezTo>
                  <a:pt x="23609" y="1269504"/>
                  <a:pt x="-15237" y="1029423"/>
                  <a:pt x="0" y="908344"/>
                </a:cubicBezTo>
                <a:cubicBezTo>
                  <a:pt x="15237" y="787265"/>
                  <a:pt x="-25790" y="351638"/>
                  <a:pt x="0" y="0"/>
                </a:cubicBezTo>
                <a:close/>
              </a:path>
              <a:path w="9824933" h="4477751" stroke="0" extrusionOk="0">
                <a:moveTo>
                  <a:pt x="0" y="0"/>
                </a:moveTo>
                <a:cubicBezTo>
                  <a:pt x="419960" y="-37374"/>
                  <a:pt x="651094" y="-13864"/>
                  <a:pt x="851494" y="0"/>
                </a:cubicBezTo>
                <a:cubicBezTo>
                  <a:pt x="1051894" y="13864"/>
                  <a:pt x="1203103" y="-15148"/>
                  <a:pt x="1506490" y="0"/>
                </a:cubicBezTo>
                <a:cubicBezTo>
                  <a:pt x="1809877" y="15148"/>
                  <a:pt x="1846810" y="-31914"/>
                  <a:pt x="2161485" y="0"/>
                </a:cubicBezTo>
                <a:cubicBezTo>
                  <a:pt x="2476160" y="31914"/>
                  <a:pt x="2489753" y="2946"/>
                  <a:pt x="2619982" y="0"/>
                </a:cubicBezTo>
                <a:cubicBezTo>
                  <a:pt x="2750211" y="-2946"/>
                  <a:pt x="3087003" y="38334"/>
                  <a:pt x="3471476" y="0"/>
                </a:cubicBezTo>
                <a:cubicBezTo>
                  <a:pt x="3855949" y="-38334"/>
                  <a:pt x="3757824" y="-564"/>
                  <a:pt x="3831724" y="0"/>
                </a:cubicBezTo>
                <a:cubicBezTo>
                  <a:pt x="3905624" y="564"/>
                  <a:pt x="4285597" y="16995"/>
                  <a:pt x="4584969" y="0"/>
                </a:cubicBezTo>
                <a:cubicBezTo>
                  <a:pt x="4884341" y="-16995"/>
                  <a:pt x="5013384" y="-9373"/>
                  <a:pt x="5141715" y="0"/>
                </a:cubicBezTo>
                <a:cubicBezTo>
                  <a:pt x="5270046" y="9373"/>
                  <a:pt x="5604788" y="27030"/>
                  <a:pt x="5993209" y="0"/>
                </a:cubicBezTo>
                <a:cubicBezTo>
                  <a:pt x="6381630" y="-27030"/>
                  <a:pt x="6462327" y="-14909"/>
                  <a:pt x="6844703" y="0"/>
                </a:cubicBezTo>
                <a:cubicBezTo>
                  <a:pt x="7227079" y="14909"/>
                  <a:pt x="7384234" y="21993"/>
                  <a:pt x="7597948" y="0"/>
                </a:cubicBezTo>
                <a:cubicBezTo>
                  <a:pt x="7811662" y="-21993"/>
                  <a:pt x="7853886" y="-8283"/>
                  <a:pt x="7958196" y="0"/>
                </a:cubicBezTo>
                <a:cubicBezTo>
                  <a:pt x="8062506" y="8283"/>
                  <a:pt x="8489929" y="37101"/>
                  <a:pt x="8711441" y="0"/>
                </a:cubicBezTo>
                <a:cubicBezTo>
                  <a:pt x="8932954" y="-37101"/>
                  <a:pt x="9033599" y="-12577"/>
                  <a:pt x="9169937" y="0"/>
                </a:cubicBezTo>
                <a:cubicBezTo>
                  <a:pt x="9306275" y="12577"/>
                  <a:pt x="9648925" y="10096"/>
                  <a:pt x="9824933" y="0"/>
                </a:cubicBezTo>
                <a:cubicBezTo>
                  <a:pt x="9832340" y="278602"/>
                  <a:pt x="9820621" y="473468"/>
                  <a:pt x="9824933" y="639679"/>
                </a:cubicBezTo>
                <a:cubicBezTo>
                  <a:pt x="9829245" y="805890"/>
                  <a:pt x="9815594" y="1110216"/>
                  <a:pt x="9824933" y="1279357"/>
                </a:cubicBezTo>
                <a:cubicBezTo>
                  <a:pt x="9834272" y="1448498"/>
                  <a:pt x="9838701" y="1714585"/>
                  <a:pt x="9824933" y="1963814"/>
                </a:cubicBezTo>
                <a:cubicBezTo>
                  <a:pt x="9811165" y="2213043"/>
                  <a:pt x="9840199" y="2422334"/>
                  <a:pt x="9824933" y="2693047"/>
                </a:cubicBezTo>
                <a:cubicBezTo>
                  <a:pt x="9809667" y="2963760"/>
                  <a:pt x="9822687" y="3017285"/>
                  <a:pt x="9824933" y="3287949"/>
                </a:cubicBezTo>
                <a:cubicBezTo>
                  <a:pt x="9827179" y="3558613"/>
                  <a:pt x="9833925" y="3686025"/>
                  <a:pt x="9824933" y="3793295"/>
                </a:cubicBezTo>
                <a:cubicBezTo>
                  <a:pt x="9815941" y="3900565"/>
                  <a:pt x="9826757" y="4149057"/>
                  <a:pt x="9824933" y="4477751"/>
                </a:cubicBezTo>
                <a:cubicBezTo>
                  <a:pt x="9618277" y="4504054"/>
                  <a:pt x="9179313" y="4503577"/>
                  <a:pt x="8973439" y="4477751"/>
                </a:cubicBezTo>
                <a:cubicBezTo>
                  <a:pt x="8767565" y="4451925"/>
                  <a:pt x="8386371" y="4455794"/>
                  <a:pt x="8220194" y="4477751"/>
                </a:cubicBezTo>
                <a:cubicBezTo>
                  <a:pt x="8054018" y="4499708"/>
                  <a:pt x="8019402" y="4462145"/>
                  <a:pt x="7859946" y="4477751"/>
                </a:cubicBezTo>
                <a:cubicBezTo>
                  <a:pt x="7700490" y="4493357"/>
                  <a:pt x="7460722" y="4507235"/>
                  <a:pt x="7204951" y="4477751"/>
                </a:cubicBezTo>
                <a:cubicBezTo>
                  <a:pt x="6949180" y="4448267"/>
                  <a:pt x="6715830" y="4487665"/>
                  <a:pt x="6451706" y="4477751"/>
                </a:cubicBezTo>
                <a:cubicBezTo>
                  <a:pt x="6187583" y="4467837"/>
                  <a:pt x="6053388" y="4494678"/>
                  <a:pt x="5796710" y="4477751"/>
                </a:cubicBezTo>
                <a:cubicBezTo>
                  <a:pt x="5540032" y="4460824"/>
                  <a:pt x="5487319" y="4479365"/>
                  <a:pt x="5338214" y="4477751"/>
                </a:cubicBezTo>
                <a:cubicBezTo>
                  <a:pt x="5189109" y="4476137"/>
                  <a:pt x="4904780" y="4503272"/>
                  <a:pt x="4781467" y="4477751"/>
                </a:cubicBezTo>
                <a:cubicBezTo>
                  <a:pt x="4658154" y="4452230"/>
                  <a:pt x="4225651" y="4464327"/>
                  <a:pt x="4028223" y="4477751"/>
                </a:cubicBezTo>
                <a:cubicBezTo>
                  <a:pt x="3830795" y="4491175"/>
                  <a:pt x="3710288" y="4475583"/>
                  <a:pt x="3471476" y="4477751"/>
                </a:cubicBezTo>
                <a:cubicBezTo>
                  <a:pt x="3232664" y="4479919"/>
                  <a:pt x="2982146" y="4450332"/>
                  <a:pt x="2718231" y="4477751"/>
                </a:cubicBezTo>
                <a:cubicBezTo>
                  <a:pt x="2454316" y="4505170"/>
                  <a:pt x="2477436" y="4491390"/>
                  <a:pt x="2259735" y="4477751"/>
                </a:cubicBezTo>
                <a:cubicBezTo>
                  <a:pt x="2042034" y="4464112"/>
                  <a:pt x="1739925" y="4460622"/>
                  <a:pt x="1604739" y="4477751"/>
                </a:cubicBezTo>
                <a:cubicBezTo>
                  <a:pt x="1469553" y="4494880"/>
                  <a:pt x="1390252" y="4470852"/>
                  <a:pt x="1244492" y="4477751"/>
                </a:cubicBezTo>
                <a:cubicBezTo>
                  <a:pt x="1098732" y="4484650"/>
                  <a:pt x="383377" y="4478758"/>
                  <a:pt x="0" y="4477751"/>
                </a:cubicBezTo>
                <a:cubicBezTo>
                  <a:pt x="-32930" y="4184781"/>
                  <a:pt x="18617" y="4127729"/>
                  <a:pt x="0" y="3793295"/>
                </a:cubicBezTo>
                <a:cubicBezTo>
                  <a:pt x="-18617" y="3458861"/>
                  <a:pt x="7174" y="3453667"/>
                  <a:pt x="0" y="3243171"/>
                </a:cubicBezTo>
                <a:cubicBezTo>
                  <a:pt x="-7174" y="3032675"/>
                  <a:pt x="-23566" y="2758919"/>
                  <a:pt x="0" y="2603492"/>
                </a:cubicBezTo>
                <a:cubicBezTo>
                  <a:pt x="23566" y="2448065"/>
                  <a:pt x="-22093" y="2186755"/>
                  <a:pt x="0" y="2008591"/>
                </a:cubicBezTo>
                <a:cubicBezTo>
                  <a:pt x="22093" y="1830427"/>
                  <a:pt x="-16183" y="1717689"/>
                  <a:pt x="0" y="1503245"/>
                </a:cubicBezTo>
                <a:cubicBezTo>
                  <a:pt x="16183" y="1288801"/>
                  <a:pt x="-15858" y="1235247"/>
                  <a:pt x="0" y="997899"/>
                </a:cubicBezTo>
                <a:cubicBezTo>
                  <a:pt x="15858" y="760551"/>
                  <a:pt x="-19299" y="384404"/>
                  <a:pt x="0" y="0"/>
                </a:cubicBezTo>
                <a:close/>
              </a:path>
            </a:pathLst>
          </a:custGeom>
          <a:ln>
            <a:extLst>
              <a:ext uri="{C807C97D-BFC1-408E-A445-0C87EB9F89A2}">
                <ask:lineSketchStyleProps xmlns:ask="http://schemas.microsoft.com/office/drawing/2018/sketchyshapes" sd="3279963431">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800" dirty="0">
              <a:latin typeface="UD Digi Kyokasho NK-R" panose="02020400000000000000" pitchFamily="18" charset="-128"/>
              <a:ea typeface="UD Digi Kyokasho NK-R" panose="02020400000000000000" pitchFamily="18" charset="-128"/>
            </a:endParaRPr>
          </a:p>
          <a:p>
            <a:r>
              <a:rPr lang="en-GB" sz="2000" dirty="0">
                <a:latin typeface="UD Digi Kyokasho NK-R" panose="02020400000000000000" pitchFamily="18" charset="-128"/>
                <a:ea typeface="UD Digi Kyokasho NK-R" panose="02020400000000000000" pitchFamily="18" charset="-128"/>
              </a:rPr>
              <a:t>Our mixed age writing curriculum uses a text-based approach, supported by the Literacy Company, to help children acquire knowledge of grammatical structures and text types in an engaging and accessible way. </a:t>
            </a:r>
          </a:p>
          <a:p>
            <a:r>
              <a:rPr lang="en-GB" sz="2000" dirty="0">
                <a:latin typeface="UD Digi Kyokasho NK-R" panose="02020400000000000000" pitchFamily="18" charset="-128"/>
                <a:ea typeface="UD Digi Kyokasho NK-R" panose="02020400000000000000" pitchFamily="18" charset="-128"/>
              </a:rPr>
              <a:t>Our pupils are encouraged to enjoy writing. We want them to be able to write independently – showing enthusiasm and resilience in their work.</a:t>
            </a:r>
          </a:p>
          <a:p>
            <a:r>
              <a:rPr lang="en-GB" sz="2000" dirty="0">
                <a:latin typeface="UD Digi Kyokasho NK-R" panose="02020400000000000000" pitchFamily="18" charset="-128"/>
                <a:ea typeface="UD Digi Kyokasho NK-R" panose="02020400000000000000" pitchFamily="18" charset="-128"/>
              </a:rPr>
              <a:t>Our pupils are taught to write for purpose, with an awareness of their audience. </a:t>
            </a:r>
          </a:p>
          <a:p>
            <a:r>
              <a:rPr lang="en-GB" sz="2000" dirty="0">
                <a:latin typeface="UD Digi Kyokasho NK-R" panose="02020400000000000000" pitchFamily="18" charset="-128"/>
                <a:ea typeface="UD Digi Kyokasho NK-R" panose="02020400000000000000" pitchFamily="18" charset="-128"/>
              </a:rPr>
              <a:t>We teach them how to use a wide range of sophisticated vocabulary, spelling and grammar skills and how to edit and evaluate their work to be the best it can be.</a:t>
            </a:r>
          </a:p>
          <a:p>
            <a:r>
              <a:rPr lang="en-GB" sz="2000" dirty="0">
                <a:latin typeface="UD Digi Kyokasho NK-R" panose="02020400000000000000" pitchFamily="18" charset="-128"/>
                <a:ea typeface="UD Digi Kyokasho NK-R" panose="02020400000000000000" pitchFamily="18" charset="-128"/>
              </a:rPr>
              <a:t> The texts we have chosen, which follow a two-year cycle, have been carefully selected on their literary merit. They ensure an appropriate level of challenge and relate to our school values and the wider curriculum for each year group.  </a:t>
            </a:r>
          </a:p>
          <a:p>
            <a:endParaRPr lang="en-GB" sz="2000" dirty="0">
              <a:ea typeface="UD Digi Kyokasho NK-R" panose="02020400000000000000" pitchFamily="18" charset="-128"/>
            </a:endParaRPr>
          </a:p>
          <a:p>
            <a:endParaRPr lang="en-GB" sz="1800" dirty="0">
              <a:latin typeface="UD Digi Kyokasho NK-R" panose="02020400000000000000" pitchFamily="18" charset="-128"/>
              <a:ea typeface="UD Digi Kyokasho NK-R" panose="02020400000000000000" pitchFamily="18" charset="-128"/>
            </a:endParaRPr>
          </a:p>
          <a:p>
            <a:endParaRPr lang="en-GB" sz="2000" dirty="0">
              <a:latin typeface="UD Digi Kyokasho NK-R" panose="02020400000000000000" pitchFamily="18" charset="-128"/>
              <a:ea typeface="UD Digi Kyokasho NK-R" panose="02020400000000000000" pitchFamily="18" charset="-128"/>
            </a:endParaRPr>
          </a:p>
        </p:txBody>
      </p:sp>
      <p:pic>
        <p:nvPicPr>
          <p:cNvPr id="3" name="Picture 2">
            <a:extLst>
              <a:ext uri="{FF2B5EF4-FFF2-40B4-BE49-F238E27FC236}">
                <a16:creationId xmlns:a16="http://schemas.microsoft.com/office/drawing/2014/main" id="{A9EEFF40-4857-CBC1-9ACB-99FC562D3020}"/>
              </a:ext>
            </a:extLst>
          </p:cNvPr>
          <p:cNvPicPr>
            <a:picLocks noChangeAspect="1"/>
          </p:cNvPicPr>
          <p:nvPr/>
        </p:nvPicPr>
        <p:blipFill>
          <a:blip r:embed="rId7"/>
          <a:stretch>
            <a:fillRect/>
          </a:stretch>
        </p:blipFill>
        <p:spPr>
          <a:xfrm>
            <a:off x="2099364" y="263645"/>
            <a:ext cx="1105957" cy="698271"/>
          </a:xfrm>
          <a:prstGeom prst="rect">
            <a:avLst/>
          </a:prstGeom>
        </p:spPr>
      </p:pic>
      <p:pic>
        <p:nvPicPr>
          <p:cNvPr id="4" name="Picture 3">
            <a:extLst>
              <a:ext uri="{FF2B5EF4-FFF2-40B4-BE49-F238E27FC236}">
                <a16:creationId xmlns:a16="http://schemas.microsoft.com/office/drawing/2014/main" id="{7F67F758-7A1A-3DCC-F4BD-5C116EDE9200}"/>
              </a:ext>
            </a:extLst>
          </p:cNvPr>
          <p:cNvPicPr>
            <a:picLocks noChangeAspect="1"/>
          </p:cNvPicPr>
          <p:nvPr/>
        </p:nvPicPr>
        <p:blipFill>
          <a:blip r:embed="rId8"/>
          <a:stretch>
            <a:fillRect/>
          </a:stretch>
        </p:blipFill>
        <p:spPr>
          <a:xfrm>
            <a:off x="8887093" y="296906"/>
            <a:ext cx="2704563" cy="629055"/>
          </a:xfrm>
          <a:prstGeom prst="rect">
            <a:avLst/>
          </a:prstGeom>
        </p:spPr>
      </p:pic>
    </p:spTree>
    <p:extLst>
      <p:ext uri="{BB962C8B-B14F-4D97-AF65-F5344CB8AC3E}">
        <p14:creationId xmlns:p14="http://schemas.microsoft.com/office/powerpoint/2010/main" val="1925520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65DC5332-9DB7-2317-C55C-3BEC05752233}"/>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F1A10808-8049-5DF5-1993-414B7DF88F19}"/>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EB943BEF-FC12-4589-D4E3-CA2528FFB80D}"/>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B9FF1046-2ECD-3F77-610C-51AC58178620}"/>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0AF538AC-07C8-FCE9-0EC7-00AFC6468623}"/>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945E0DC7-319F-51BE-C457-E20B1453114A}"/>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5F0EFEDF-E487-E9C1-62BB-488E344C1626}"/>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5C1C368C-EB55-BE8E-B313-54C778C0D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925" y="5896083"/>
            <a:ext cx="1348368" cy="575523"/>
          </a:xfrm>
          <a:prstGeom prst="rect">
            <a:avLst/>
          </a:prstGeom>
        </p:spPr>
      </p:pic>
      <p:pic>
        <p:nvPicPr>
          <p:cNvPr id="12" name="Picture 11">
            <a:extLst>
              <a:ext uri="{FF2B5EF4-FFF2-40B4-BE49-F238E27FC236}">
                <a16:creationId xmlns:a16="http://schemas.microsoft.com/office/drawing/2014/main" id="{474769EC-E6A3-7EAB-1DD6-8A7C4DBF2B4F}"/>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93EDD89D-CA2A-3FC0-729E-ECAB76D947D1}"/>
              </a:ext>
            </a:extLst>
          </p:cNvPr>
          <p:cNvSpPr txBox="1"/>
          <p:nvPr/>
        </p:nvSpPr>
        <p:spPr>
          <a:xfrm>
            <a:off x="1874351" y="263645"/>
            <a:ext cx="10019488" cy="3354765"/>
          </a:xfrm>
          <a:prstGeom prst="rect">
            <a:avLst/>
          </a:prstGeom>
          <a:noFill/>
        </p:spPr>
        <p:txBody>
          <a:bodyPr wrap="square">
            <a:spAutoFit/>
          </a:bodyPr>
          <a:lstStyle/>
          <a:p>
            <a:pPr algn="ctr"/>
            <a:r>
              <a:rPr lang="en-GB" sz="4800" dirty="0">
                <a:solidFill>
                  <a:srgbClr val="0070C0"/>
                </a:solidFill>
                <a:latin typeface="UD Digi Kyokasho NK-B" panose="02020700000000000000" pitchFamily="18" charset="-128"/>
                <a:ea typeface="UD Digi Kyokasho NK-B" panose="02020700000000000000" pitchFamily="18" charset="-128"/>
              </a:rPr>
              <a:t>Overview of </a:t>
            </a:r>
          </a:p>
          <a:p>
            <a:pPr algn="ctr"/>
            <a:r>
              <a:rPr lang="en-GB" sz="4800" dirty="0">
                <a:solidFill>
                  <a:srgbClr val="0070C0"/>
                </a:solidFill>
                <a:latin typeface="UD Digi Kyokasho NK-B" panose="02020700000000000000" pitchFamily="18" charset="-128"/>
                <a:ea typeface="UD Digi Kyokasho NK-B" panose="02020700000000000000" pitchFamily="18" charset="-128"/>
              </a:rPr>
              <a:t>Writing Outcomes</a:t>
            </a:r>
          </a:p>
          <a:p>
            <a:endParaRPr lang="en-GB" sz="4000" dirty="0">
              <a:solidFill>
                <a:srgbClr val="0070C0"/>
              </a:solidFill>
            </a:endParaRPr>
          </a:p>
          <a:p>
            <a:endParaRPr lang="en-GB" sz="4000" dirty="0">
              <a:solidFill>
                <a:srgbClr val="0070C0"/>
              </a:solidFill>
            </a:endParaRPr>
          </a:p>
          <a:p>
            <a:endParaRPr lang="en-GB" dirty="0">
              <a:solidFill>
                <a:srgbClr val="0070C0"/>
              </a:solidFill>
            </a:endParaRPr>
          </a:p>
          <a:p>
            <a:r>
              <a:rPr lang="en-GB" dirty="0">
                <a:solidFill>
                  <a:srgbClr val="0070C0"/>
                </a:solidFill>
              </a:rPr>
              <a:t>O</a:t>
            </a:r>
          </a:p>
        </p:txBody>
      </p:sp>
      <p:sp>
        <p:nvSpPr>
          <p:cNvPr id="21" name="Content Placeholder 2">
            <a:extLst>
              <a:ext uri="{FF2B5EF4-FFF2-40B4-BE49-F238E27FC236}">
                <a16:creationId xmlns:a16="http://schemas.microsoft.com/office/drawing/2014/main" id="{128BA345-F6DA-2E79-23CB-95A3CFC609FD}"/>
              </a:ext>
            </a:extLst>
          </p:cNvPr>
          <p:cNvSpPr txBox="1">
            <a:spLocks/>
          </p:cNvSpPr>
          <p:nvPr/>
        </p:nvSpPr>
        <p:spPr>
          <a:xfrm>
            <a:off x="1874351" y="2081719"/>
            <a:ext cx="9824933" cy="3586156"/>
          </a:xfrm>
          <a:custGeom>
            <a:avLst/>
            <a:gdLst>
              <a:gd name="connsiteX0" fmla="*/ 0 w 9824933"/>
              <a:gd name="connsiteY0" fmla="*/ 0 h 3586156"/>
              <a:gd name="connsiteX1" fmla="*/ 753245 w 9824933"/>
              <a:gd name="connsiteY1" fmla="*/ 0 h 3586156"/>
              <a:gd name="connsiteX2" fmla="*/ 1113492 w 9824933"/>
              <a:gd name="connsiteY2" fmla="*/ 0 h 3586156"/>
              <a:gd name="connsiteX3" fmla="*/ 1473740 w 9824933"/>
              <a:gd name="connsiteY3" fmla="*/ 0 h 3586156"/>
              <a:gd name="connsiteX4" fmla="*/ 2325234 w 9824933"/>
              <a:gd name="connsiteY4" fmla="*/ 0 h 3586156"/>
              <a:gd name="connsiteX5" fmla="*/ 3176728 w 9824933"/>
              <a:gd name="connsiteY5" fmla="*/ 0 h 3586156"/>
              <a:gd name="connsiteX6" fmla="*/ 3733475 w 9824933"/>
              <a:gd name="connsiteY6" fmla="*/ 0 h 3586156"/>
              <a:gd name="connsiteX7" fmla="*/ 4388470 w 9824933"/>
              <a:gd name="connsiteY7" fmla="*/ 0 h 3586156"/>
              <a:gd name="connsiteX8" fmla="*/ 4748718 w 9824933"/>
              <a:gd name="connsiteY8" fmla="*/ 0 h 3586156"/>
              <a:gd name="connsiteX9" fmla="*/ 5600212 w 9824933"/>
              <a:gd name="connsiteY9" fmla="*/ 0 h 3586156"/>
              <a:gd name="connsiteX10" fmla="*/ 6058709 w 9824933"/>
              <a:gd name="connsiteY10" fmla="*/ 0 h 3586156"/>
              <a:gd name="connsiteX11" fmla="*/ 6615455 w 9824933"/>
              <a:gd name="connsiteY11" fmla="*/ 0 h 3586156"/>
              <a:gd name="connsiteX12" fmla="*/ 6975702 w 9824933"/>
              <a:gd name="connsiteY12" fmla="*/ 0 h 3586156"/>
              <a:gd name="connsiteX13" fmla="*/ 7728947 w 9824933"/>
              <a:gd name="connsiteY13" fmla="*/ 0 h 3586156"/>
              <a:gd name="connsiteX14" fmla="*/ 8187444 w 9824933"/>
              <a:gd name="connsiteY14" fmla="*/ 0 h 3586156"/>
              <a:gd name="connsiteX15" fmla="*/ 8842440 w 9824933"/>
              <a:gd name="connsiteY15" fmla="*/ 0 h 3586156"/>
              <a:gd name="connsiteX16" fmla="*/ 9824933 w 9824933"/>
              <a:gd name="connsiteY16" fmla="*/ 0 h 3586156"/>
              <a:gd name="connsiteX17" fmla="*/ 9824933 w 9824933"/>
              <a:gd name="connsiteY17" fmla="*/ 561831 h 3586156"/>
              <a:gd name="connsiteX18" fmla="*/ 9824933 w 9824933"/>
              <a:gd name="connsiteY18" fmla="*/ 1123662 h 3586156"/>
              <a:gd name="connsiteX19" fmla="*/ 9824933 w 9824933"/>
              <a:gd name="connsiteY19" fmla="*/ 1757216 h 3586156"/>
              <a:gd name="connsiteX20" fmla="*/ 9824933 w 9824933"/>
              <a:gd name="connsiteY20" fmla="*/ 2426632 h 3586156"/>
              <a:gd name="connsiteX21" fmla="*/ 9824933 w 9824933"/>
              <a:gd name="connsiteY21" fmla="*/ 2952602 h 3586156"/>
              <a:gd name="connsiteX22" fmla="*/ 9824933 w 9824933"/>
              <a:gd name="connsiteY22" fmla="*/ 3586156 h 3586156"/>
              <a:gd name="connsiteX23" fmla="*/ 9169937 w 9824933"/>
              <a:gd name="connsiteY23" fmla="*/ 3586156 h 3586156"/>
              <a:gd name="connsiteX24" fmla="*/ 8318443 w 9824933"/>
              <a:gd name="connsiteY24" fmla="*/ 3586156 h 3586156"/>
              <a:gd name="connsiteX25" fmla="*/ 7761697 w 9824933"/>
              <a:gd name="connsiteY25" fmla="*/ 3586156 h 3586156"/>
              <a:gd name="connsiteX26" fmla="*/ 7106702 w 9824933"/>
              <a:gd name="connsiteY26" fmla="*/ 3586156 h 3586156"/>
              <a:gd name="connsiteX27" fmla="*/ 6648205 w 9824933"/>
              <a:gd name="connsiteY27" fmla="*/ 3586156 h 3586156"/>
              <a:gd name="connsiteX28" fmla="*/ 5796710 w 9824933"/>
              <a:gd name="connsiteY28" fmla="*/ 3586156 h 3586156"/>
              <a:gd name="connsiteX29" fmla="*/ 4945216 w 9824933"/>
              <a:gd name="connsiteY29" fmla="*/ 3586156 h 3586156"/>
              <a:gd name="connsiteX30" fmla="*/ 4486719 w 9824933"/>
              <a:gd name="connsiteY30" fmla="*/ 3586156 h 3586156"/>
              <a:gd name="connsiteX31" fmla="*/ 3635225 w 9824933"/>
              <a:gd name="connsiteY31" fmla="*/ 3586156 h 3586156"/>
              <a:gd name="connsiteX32" fmla="*/ 2980230 w 9824933"/>
              <a:gd name="connsiteY32" fmla="*/ 3586156 h 3586156"/>
              <a:gd name="connsiteX33" fmla="*/ 2226985 w 9824933"/>
              <a:gd name="connsiteY33" fmla="*/ 3586156 h 3586156"/>
              <a:gd name="connsiteX34" fmla="*/ 1768488 w 9824933"/>
              <a:gd name="connsiteY34" fmla="*/ 3586156 h 3586156"/>
              <a:gd name="connsiteX35" fmla="*/ 1015243 w 9824933"/>
              <a:gd name="connsiteY35" fmla="*/ 3586156 h 3586156"/>
              <a:gd name="connsiteX36" fmla="*/ 654996 w 9824933"/>
              <a:gd name="connsiteY36" fmla="*/ 3586156 h 3586156"/>
              <a:gd name="connsiteX37" fmla="*/ 0 w 9824933"/>
              <a:gd name="connsiteY37" fmla="*/ 3586156 h 3586156"/>
              <a:gd name="connsiteX38" fmla="*/ 0 w 9824933"/>
              <a:gd name="connsiteY38" fmla="*/ 3096048 h 3586156"/>
              <a:gd name="connsiteX39" fmla="*/ 0 w 9824933"/>
              <a:gd name="connsiteY39" fmla="*/ 2534217 h 3586156"/>
              <a:gd name="connsiteX40" fmla="*/ 0 w 9824933"/>
              <a:gd name="connsiteY40" fmla="*/ 1900663 h 3586156"/>
              <a:gd name="connsiteX41" fmla="*/ 0 w 9824933"/>
              <a:gd name="connsiteY41" fmla="*/ 1267108 h 3586156"/>
              <a:gd name="connsiteX42" fmla="*/ 0 w 9824933"/>
              <a:gd name="connsiteY42" fmla="*/ 597693 h 3586156"/>
              <a:gd name="connsiteX43" fmla="*/ 0 w 9824933"/>
              <a:gd name="connsiteY43" fmla="*/ 0 h 358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824933" h="3586156" fill="none" extrusionOk="0">
                <a:moveTo>
                  <a:pt x="0" y="0"/>
                </a:moveTo>
                <a:cubicBezTo>
                  <a:pt x="270400" y="5840"/>
                  <a:pt x="602277" y="22815"/>
                  <a:pt x="753245" y="0"/>
                </a:cubicBezTo>
                <a:cubicBezTo>
                  <a:pt x="904213" y="-22815"/>
                  <a:pt x="933787" y="-4464"/>
                  <a:pt x="1113492" y="0"/>
                </a:cubicBezTo>
                <a:cubicBezTo>
                  <a:pt x="1293197" y="4464"/>
                  <a:pt x="1336390" y="-2702"/>
                  <a:pt x="1473740" y="0"/>
                </a:cubicBezTo>
                <a:cubicBezTo>
                  <a:pt x="1611090" y="2702"/>
                  <a:pt x="2138732" y="-5156"/>
                  <a:pt x="2325234" y="0"/>
                </a:cubicBezTo>
                <a:cubicBezTo>
                  <a:pt x="2511736" y="5156"/>
                  <a:pt x="2770721" y="-36497"/>
                  <a:pt x="3176728" y="0"/>
                </a:cubicBezTo>
                <a:cubicBezTo>
                  <a:pt x="3582735" y="36497"/>
                  <a:pt x="3615515" y="-2111"/>
                  <a:pt x="3733475" y="0"/>
                </a:cubicBezTo>
                <a:cubicBezTo>
                  <a:pt x="3851435" y="2111"/>
                  <a:pt x="4257031" y="-13312"/>
                  <a:pt x="4388470" y="0"/>
                </a:cubicBezTo>
                <a:cubicBezTo>
                  <a:pt x="4519909" y="13312"/>
                  <a:pt x="4622101" y="-2798"/>
                  <a:pt x="4748718" y="0"/>
                </a:cubicBezTo>
                <a:cubicBezTo>
                  <a:pt x="4875335" y="2798"/>
                  <a:pt x="5275815" y="24502"/>
                  <a:pt x="5600212" y="0"/>
                </a:cubicBezTo>
                <a:cubicBezTo>
                  <a:pt x="5924609" y="-24502"/>
                  <a:pt x="5922162" y="-20201"/>
                  <a:pt x="6058709" y="0"/>
                </a:cubicBezTo>
                <a:cubicBezTo>
                  <a:pt x="6195256" y="20201"/>
                  <a:pt x="6464852" y="-9083"/>
                  <a:pt x="6615455" y="0"/>
                </a:cubicBezTo>
                <a:cubicBezTo>
                  <a:pt x="6766058" y="9083"/>
                  <a:pt x="6822259" y="12410"/>
                  <a:pt x="6975702" y="0"/>
                </a:cubicBezTo>
                <a:cubicBezTo>
                  <a:pt x="7129145" y="-12410"/>
                  <a:pt x="7361499" y="-19962"/>
                  <a:pt x="7728947" y="0"/>
                </a:cubicBezTo>
                <a:cubicBezTo>
                  <a:pt x="8096395" y="19962"/>
                  <a:pt x="8046497" y="-14188"/>
                  <a:pt x="8187444" y="0"/>
                </a:cubicBezTo>
                <a:cubicBezTo>
                  <a:pt x="8328391" y="14188"/>
                  <a:pt x="8636756" y="6363"/>
                  <a:pt x="8842440" y="0"/>
                </a:cubicBezTo>
                <a:cubicBezTo>
                  <a:pt x="9048124" y="-6363"/>
                  <a:pt x="9389647" y="38095"/>
                  <a:pt x="9824933" y="0"/>
                </a:cubicBezTo>
                <a:cubicBezTo>
                  <a:pt x="9831175" y="179182"/>
                  <a:pt x="9831267" y="427258"/>
                  <a:pt x="9824933" y="561831"/>
                </a:cubicBezTo>
                <a:cubicBezTo>
                  <a:pt x="9818599" y="696404"/>
                  <a:pt x="9811388" y="862736"/>
                  <a:pt x="9824933" y="1123662"/>
                </a:cubicBezTo>
                <a:cubicBezTo>
                  <a:pt x="9838478" y="1384588"/>
                  <a:pt x="9833333" y="1445010"/>
                  <a:pt x="9824933" y="1757216"/>
                </a:cubicBezTo>
                <a:cubicBezTo>
                  <a:pt x="9816533" y="2069422"/>
                  <a:pt x="9819185" y="2117736"/>
                  <a:pt x="9824933" y="2426632"/>
                </a:cubicBezTo>
                <a:cubicBezTo>
                  <a:pt x="9830681" y="2735528"/>
                  <a:pt x="9833549" y="2747508"/>
                  <a:pt x="9824933" y="2952602"/>
                </a:cubicBezTo>
                <a:cubicBezTo>
                  <a:pt x="9816318" y="3157696"/>
                  <a:pt x="9839639" y="3287032"/>
                  <a:pt x="9824933" y="3586156"/>
                </a:cubicBezTo>
                <a:cubicBezTo>
                  <a:pt x="9678334" y="3598158"/>
                  <a:pt x="9494057" y="3569533"/>
                  <a:pt x="9169937" y="3586156"/>
                </a:cubicBezTo>
                <a:cubicBezTo>
                  <a:pt x="8845817" y="3602779"/>
                  <a:pt x="8659084" y="3589419"/>
                  <a:pt x="8318443" y="3586156"/>
                </a:cubicBezTo>
                <a:cubicBezTo>
                  <a:pt x="7977802" y="3582893"/>
                  <a:pt x="7939847" y="3613550"/>
                  <a:pt x="7761697" y="3586156"/>
                </a:cubicBezTo>
                <a:cubicBezTo>
                  <a:pt x="7583547" y="3558762"/>
                  <a:pt x="7340575" y="3559253"/>
                  <a:pt x="7106702" y="3586156"/>
                </a:cubicBezTo>
                <a:cubicBezTo>
                  <a:pt x="6872829" y="3613059"/>
                  <a:pt x="6857061" y="3596841"/>
                  <a:pt x="6648205" y="3586156"/>
                </a:cubicBezTo>
                <a:cubicBezTo>
                  <a:pt x="6439349" y="3575471"/>
                  <a:pt x="6017806" y="3619610"/>
                  <a:pt x="5796710" y="3586156"/>
                </a:cubicBezTo>
                <a:cubicBezTo>
                  <a:pt x="5575615" y="3552702"/>
                  <a:pt x="5142390" y="3548499"/>
                  <a:pt x="4945216" y="3586156"/>
                </a:cubicBezTo>
                <a:cubicBezTo>
                  <a:pt x="4748042" y="3623813"/>
                  <a:pt x="4623512" y="3564013"/>
                  <a:pt x="4486719" y="3586156"/>
                </a:cubicBezTo>
                <a:cubicBezTo>
                  <a:pt x="4349926" y="3608299"/>
                  <a:pt x="3852748" y="3607324"/>
                  <a:pt x="3635225" y="3586156"/>
                </a:cubicBezTo>
                <a:cubicBezTo>
                  <a:pt x="3417702" y="3564988"/>
                  <a:pt x="3203181" y="3605885"/>
                  <a:pt x="2980230" y="3586156"/>
                </a:cubicBezTo>
                <a:cubicBezTo>
                  <a:pt x="2757280" y="3566427"/>
                  <a:pt x="2496549" y="3554298"/>
                  <a:pt x="2226985" y="3586156"/>
                </a:cubicBezTo>
                <a:cubicBezTo>
                  <a:pt x="1957421" y="3618014"/>
                  <a:pt x="1973083" y="3575889"/>
                  <a:pt x="1768488" y="3586156"/>
                </a:cubicBezTo>
                <a:cubicBezTo>
                  <a:pt x="1563893" y="3596423"/>
                  <a:pt x="1293282" y="3615444"/>
                  <a:pt x="1015243" y="3586156"/>
                </a:cubicBezTo>
                <a:cubicBezTo>
                  <a:pt x="737205" y="3556868"/>
                  <a:pt x="818852" y="3594254"/>
                  <a:pt x="654996" y="3586156"/>
                </a:cubicBezTo>
                <a:cubicBezTo>
                  <a:pt x="491140" y="3578058"/>
                  <a:pt x="303854" y="3559026"/>
                  <a:pt x="0" y="3586156"/>
                </a:cubicBezTo>
                <a:cubicBezTo>
                  <a:pt x="-3731" y="3402136"/>
                  <a:pt x="-8133" y="3258220"/>
                  <a:pt x="0" y="3096048"/>
                </a:cubicBezTo>
                <a:cubicBezTo>
                  <a:pt x="8133" y="2933876"/>
                  <a:pt x="-6140" y="2674453"/>
                  <a:pt x="0" y="2534217"/>
                </a:cubicBezTo>
                <a:cubicBezTo>
                  <a:pt x="6140" y="2393981"/>
                  <a:pt x="-30151" y="2081872"/>
                  <a:pt x="0" y="1900663"/>
                </a:cubicBezTo>
                <a:cubicBezTo>
                  <a:pt x="30151" y="1719454"/>
                  <a:pt x="24558" y="1410198"/>
                  <a:pt x="0" y="1267108"/>
                </a:cubicBezTo>
                <a:cubicBezTo>
                  <a:pt x="-24558" y="1124018"/>
                  <a:pt x="-6728" y="862939"/>
                  <a:pt x="0" y="597693"/>
                </a:cubicBezTo>
                <a:cubicBezTo>
                  <a:pt x="6728" y="332448"/>
                  <a:pt x="-117" y="121048"/>
                  <a:pt x="0" y="0"/>
                </a:cubicBezTo>
                <a:close/>
              </a:path>
              <a:path w="9824933" h="3586156" stroke="0" extrusionOk="0">
                <a:moveTo>
                  <a:pt x="0" y="0"/>
                </a:moveTo>
                <a:cubicBezTo>
                  <a:pt x="419960" y="-37374"/>
                  <a:pt x="651094" y="-13864"/>
                  <a:pt x="851494" y="0"/>
                </a:cubicBezTo>
                <a:cubicBezTo>
                  <a:pt x="1051894" y="13864"/>
                  <a:pt x="1203103" y="-15148"/>
                  <a:pt x="1506490" y="0"/>
                </a:cubicBezTo>
                <a:cubicBezTo>
                  <a:pt x="1809877" y="15148"/>
                  <a:pt x="1846810" y="-31914"/>
                  <a:pt x="2161485" y="0"/>
                </a:cubicBezTo>
                <a:cubicBezTo>
                  <a:pt x="2476160" y="31914"/>
                  <a:pt x="2489753" y="2946"/>
                  <a:pt x="2619982" y="0"/>
                </a:cubicBezTo>
                <a:cubicBezTo>
                  <a:pt x="2750211" y="-2946"/>
                  <a:pt x="3087003" y="38334"/>
                  <a:pt x="3471476" y="0"/>
                </a:cubicBezTo>
                <a:cubicBezTo>
                  <a:pt x="3855949" y="-38334"/>
                  <a:pt x="3757824" y="-564"/>
                  <a:pt x="3831724" y="0"/>
                </a:cubicBezTo>
                <a:cubicBezTo>
                  <a:pt x="3905624" y="564"/>
                  <a:pt x="4285597" y="16995"/>
                  <a:pt x="4584969" y="0"/>
                </a:cubicBezTo>
                <a:cubicBezTo>
                  <a:pt x="4884341" y="-16995"/>
                  <a:pt x="5013384" y="-9373"/>
                  <a:pt x="5141715" y="0"/>
                </a:cubicBezTo>
                <a:cubicBezTo>
                  <a:pt x="5270046" y="9373"/>
                  <a:pt x="5604788" y="27030"/>
                  <a:pt x="5993209" y="0"/>
                </a:cubicBezTo>
                <a:cubicBezTo>
                  <a:pt x="6381630" y="-27030"/>
                  <a:pt x="6462327" y="-14909"/>
                  <a:pt x="6844703" y="0"/>
                </a:cubicBezTo>
                <a:cubicBezTo>
                  <a:pt x="7227079" y="14909"/>
                  <a:pt x="7384234" y="21993"/>
                  <a:pt x="7597948" y="0"/>
                </a:cubicBezTo>
                <a:cubicBezTo>
                  <a:pt x="7811662" y="-21993"/>
                  <a:pt x="7853886" y="-8283"/>
                  <a:pt x="7958196" y="0"/>
                </a:cubicBezTo>
                <a:cubicBezTo>
                  <a:pt x="8062506" y="8283"/>
                  <a:pt x="8489929" y="37101"/>
                  <a:pt x="8711441" y="0"/>
                </a:cubicBezTo>
                <a:cubicBezTo>
                  <a:pt x="8932954" y="-37101"/>
                  <a:pt x="9033599" y="-12577"/>
                  <a:pt x="9169937" y="0"/>
                </a:cubicBezTo>
                <a:cubicBezTo>
                  <a:pt x="9306275" y="12577"/>
                  <a:pt x="9648925" y="10096"/>
                  <a:pt x="9824933" y="0"/>
                </a:cubicBezTo>
                <a:cubicBezTo>
                  <a:pt x="9845159" y="165348"/>
                  <a:pt x="9850975" y="401463"/>
                  <a:pt x="9824933" y="597693"/>
                </a:cubicBezTo>
                <a:cubicBezTo>
                  <a:pt x="9798891" y="793923"/>
                  <a:pt x="9811089" y="998858"/>
                  <a:pt x="9824933" y="1195385"/>
                </a:cubicBezTo>
                <a:cubicBezTo>
                  <a:pt x="9838777" y="1391912"/>
                  <a:pt x="9824701" y="1626005"/>
                  <a:pt x="9824933" y="1828940"/>
                </a:cubicBezTo>
                <a:cubicBezTo>
                  <a:pt x="9825165" y="2031876"/>
                  <a:pt x="9851382" y="2226663"/>
                  <a:pt x="9824933" y="2498355"/>
                </a:cubicBezTo>
                <a:cubicBezTo>
                  <a:pt x="9798484" y="2770047"/>
                  <a:pt x="9850719" y="2845974"/>
                  <a:pt x="9824933" y="3060186"/>
                </a:cubicBezTo>
                <a:cubicBezTo>
                  <a:pt x="9799147" y="3274398"/>
                  <a:pt x="9816367" y="3412905"/>
                  <a:pt x="9824933" y="3586156"/>
                </a:cubicBezTo>
                <a:cubicBezTo>
                  <a:pt x="9622380" y="3555172"/>
                  <a:pt x="9356428" y="3554635"/>
                  <a:pt x="9169937" y="3586156"/>
                </a:cubicBezTo>
                <a:cubicBezTo>
                  <a:pt x="8983446" y="3617677"/>
                  <a:pt x="8826103" y="3591799"/>
                  <a:pt x="8711441" y="3586156"/>
                </a:cubicBezTo>
                <a:cubicBezTo>
                  <a:pt x="8596779" y="3580513"/>
                  <a:pt x="8124373" y="3564199"/>
                  <a:pt x="7958196" y="3586156"/>
                </a:cubicBezTo>
                <a:cubicBezTo>
                  <a:pt x="7792020" y="3608113"/>
                  <a:pt x="7757404" y="3570550"/>
                  <a:pt x="7597948" y="3586156"/>
                </a:cubicBezTo>
                <a:cubicBezTo>
                  <a:pt x="7438492" y="3601762"/>
                  <a:pt x="7198724" y="3615640"/>
                  <a:pt x="6942953" y="3586156"/>
                </a:cubicBezTo>
                <a:cubicBezTo>
                  <a:pt x="6687182" y="3556672"/>
                  <a:pt x="6453832" y="3596070"/>
                  <a:pt x="6189708" y="3586156"/>
                </a:cubicBezTo>
                <a:cubicBezTo>
                  <a:pt x="5925585" y="3576242"/>
                  <a:pt x="5791390" y="3603083"/>
                  <a:pt x="5534712" y="3586156"/>
                </a:cubicBezTo>
                <a:cubicBezTo>
                  <a:pt x="5278034" y="3569229"/>
                  <a:pt x="5233365" y="3588181"/>
                  <a:pt x="5076215" y="3586156"/>
                </a:cubicBezTo>
                <a:cubicBezTo>
                  <a:pt x="4919065" y="3584131"/>
                  <a:pt x="4635847" y="3611269"/>
                  <a:pt x="4519469" y="3586156"/>
                </a:cubicBezTo>
                <a:cubicBezTo>
                  <a:pt x="4403091" y="3561043"/>
                  <a:pt x="3967368" y="3574410"/>
                  <a:pt x="3766224" y="3586156"/>
                </a:cubicBezTo>
                <a:cubicBezTo>
                  <a:pt x="3565081" y="3597902"/>
                  <a:pt x="3446095" y="3580440"/>
                  <a:pt x="3209478" y="3586156"/>
                </a:cubicBezTo>
                <a:cubicBezTo>
                  <a:pt x="2972861" y="3591872"/>
                  <a:pt x="2720148" y="3558737"/>
                  <a:pt x="2456233" y="3586156"/>
                </a:cubicBezTo>
                <a:cubicBezTo>
                  <a:pt x="2192318" y="3613575"/>
                  <a:pt x="2217410" y="3599972"/>
                  <a:pt x="1997736" y="3586156"/>
                </a:cubicBezTo>
                <a:cubicBezTo>
                  <a:pt x="1778062" y="3572340"/>
                  <a:pt x="1668749" y="3568824"/>
                  <a:pt x="1342741" y="3586156"/>
                </a:cubicBezTo>
                <a:cubicBezTo>
                  <a:pt x="1016733" y="3603488"/>
                  <a:pt x="1132845" y="3590545"/>
                  <a:pt x="982493" y="3586156"/>
                </a:cubicBezTo>
                <a:cubicBezTo>
                  <a:pt x="832141" y="3581767"/>
                  <a:pt x="468553" y="3590862"/>
                  <a:pt x="0" y="3586156"/>
                </a:cubicBezTo>
                <a:cubicBezTo>
                  <a:pt x="-9501" y="3422289"/>
                  <a:pt x="10502" y="3231608"/>
                  <a:pt x="0" y="2952602"/>
                </a:cubicBezTo>
                <a:cubicBezTo>
                  <a:pt x="-10502" y="2673596"/>
                  <a:pt x="16717" y="2686989"/>
                  <a:pt x="0" y="2426632"/>
                </a:cubicBezTo>
                <a:cubicBezTo>
                  <a:pt x="-16717" y="2166275"/>
                  <a:pt x="11123" y="2017357"/>
                  <a:pt x="0" y="1828940"/>
                </a:cubicBezTo>
                <a:cubicBezTo>
                  <a:pt x="-11123" y="1640523"/>
                  <a:pt x="16463" y="1491443"/>
                  <a:pt x="0" y="1267108"/>
                </a:cubicBezTo>
                <a:cubicBezTo>
                  <a:pt x="-16463" y="1042773"/>
                  <a:pt x="-3202" y="904807"/>
                  <a:pt x="0" y="777000"/>
                </a:cubicBezTo>
                <a:cubicBezTo>
                  <a:pt x="3202" y="649193"/>
                  <a:pt x="-20664" y="349128"/>
                  <a:pt x="0" y="0"/>
                </a:cubicBezTo>
                <a:close/>
              </a:path>
            </a:pathLst>
          </a:custGeom>
          <a:ln>
            <a:extLst>
              <a:ext uri="{C807C97D-BFC1-408E-A445-0C87EB9F89A2}">
                <ask:lineSketchStyleProps xmlns:ask="http://schemas.microsoft.com/office/drawing/2018/sketchyshapes" sd="3279963431">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800" dirty="0">
              <a:latin typeface="UD Digi Kyokasho NK-R" panose="02020400000000000000" pitchFamily="18" charset="-128"/>
              <a:ea typeface="UD Digi Kyokasho NK-R" panose="02020400000000000000" pitchFamily="18" charset="-128"/>
            </a:endParaRPr>
          </a:p>
          <a:p>
            <a:endParaRPr lang="en-GB" sz="2000" dirty="0">
              <a:ea typeface="UD Digi Kyokasho NK-R" panose="02020400000000000000" pitchFamily="18" charset="-128"/>
            </a:endParaRPr>
          </a:p>
          <a:p>
            <a:endParaRPr lang="en-GB" sz="1800" dirty="0">
              <a:latin typeface="UD Digi Kyokasho NK-R" panose="02020400000000000000" pitchFamily="18" charset="-128"/>
              <a:ea typeface="UD Digi Kyokasho NK-R" panose="02020400000000000000" pitchFamily="18" charset="-128"/>
            </a:endParaRPr>
          </a:p>
          <a:p>
            <a:endParaRPr lang="en-GB" sz="2000" dirty="0">
              <a:latin typeface="UD Digi Kyokasho NK-R" panose="02020400000000000000" pitchFamily="18" charset="-128"/>
              <a:ea typeface="UD Digi Kyokasho NK-R" panose="02020400000000000000" pitchFamily="18" charset="-128"/>
            </a:endParaRPr>
          </a:p>
        </p:txBody>
      </p:sp>
      <p:pic>
        <p:nvPicPr>
          <p:cNvPr id="3" name="Picture 2">
            <a:extLst>
              <a:ext uri="{FF2B5EF4-FFF2-40B4-BE49-F238E27FC236}">
                <a16:creationId xmlns:a16="http://schemas.microsoft.com/office/drawing/2014/main" id="{A6B04CEB-0436-747E-1C9D-0D47CD1E6297}"/>
              </a:ext>
            </a:extLst>
          </p:cNvPr>
          <p:cNvPicPr>
            <a:picLocks noChangeAspect="1"/>
          </p:cNvPicPr>
          <p:nvPr/>
        </p:nvPicPr>
        <p:blipFill>
          <a:blip r:embed="rId7"/>
          <a:stretch>
            <a:fillRect/>
          </a:stretch>
        </p:blipFill>
        <p:spPr>
          <a:xfrm>
            <a:off x="2099364" y="263645"/>
            <a:ext cx="1105957" cy="698271"/>
          </a:xfrm>
          <a:prstGeom prst="rect">
            <a:avLst/>
          </a:prstGeom>
        </p:spPr>
      </p:pic>
      <p:pic>
        <p:nvPicPr>
          <p:cNvPr id="4" name="Picture 3">
            <a:extLst>
              <a:ext uri="{FF2B5EF4-FFF2-40B4-BE49-F238E27FC236}">
                <a16:creationId xmlns:a16="http://schemas.microsoft.com/office/drawing/2014/main" id="{24D24364-40CC-1930-7702-ACEC473F818C}"/>
              </a:ext>
            </a:extLst>
          </p:cNvPr>
          <p:cNvPicPr>
            <a:picLocks noChangeAspect="1"/>
          </p:cNvPicPr>
          <p:nvPr/>
        </p:nvPicPr>
        <p:blipFill>
          <a:blip r:embed="rId8"/>
          <a:stretch>
            <a:fillRect/>
          </a:stretch>
        </p:blipFill>
        <p:spPr>
          <a:xfrm>
            <a:off x="10066626" y="473010"/>
            <a:ext cx="2102006" cy="488906"/>
          </a:xfrm>
          <a:prstGeom prst="rect">
            <a:avLst/>
          </a:prstGeom>
        </p:spPr>
      </p:pic>
      <p:pic>
        <p:nvPicPr>
          <p:cNvPr id="11" name="Picture 10">
            <a:extLst>
              <a:ext uri="{FF2B5EF4-FFF2-40B4-BE49-F238E27FC236}">
                <a16:creationId xmlns:a16="http://schemas.microsoft.com/office/drawing/2014/main" id="{088ECDD5-986D-3AD6-FE0F-7952ABDC0D7E}"/>
              </a:ext>
            </a:extLst>
          </p:cNvPr>
          <p:cNvPicPr>
            <a:picLocks noChangeAspect="1"/>
          </p:cNvPicPr>
          <p:nvPr/>
        </p:nvPicPr>
        <p:blipFill>
          <a:blip r:embed="rId9"/>
          <a:stretch>
            <a:fillRect/>
          </a:stretch>
        </p:blipFill>
        <p:spPr>
          <a:xfrm>
            <a:off x="1752981" y="1773007"/>
            <a:ext cx="9672128" cy="4203580"/>
          </a:xfrm>
          <a:prstGeom prst="rect">
            <a:avLst/>
          </a:prstGeom>
        </p:spPr>
      </p:pic>
    </p:spTree>
    <p:extLst>
      <p:ext uri="{BB962C8B-B14F-4D97-AF65-F5344CB8AC3E}">
        <p14:creationId xmlns:p14="http://schemas.microsoft.com/office/powerpoint/2010/main" val="2037023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579DB0C7-B17F-6AA4-8FDE-D9FB68377368}"/>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29EFA3B0-8DD7-7781-83AA-B3D6E0828963}"/>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C26308E3-1BEF-ABE9-CCD8-41FC9E05FCA5}"/>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1B7DC473-A020-B688-4082-324E11BF0613}"/>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7F7A00E7-A1E9-4432-6D99-99CBF230B1A1}"/>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9A0C67DB-87B6-87B6-154D-50380A274E69}"/>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254022B9-C2EA-BE01-0C4D-8FA635A60A04}"/>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8B952D1E-7964-8A03-27ED-A67BBE552C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925" y="5896083"/>
            <a:ext cx="1348368" cy="575523"/>
          </a:xfrm>
          <a:prstGeom prst="rect">
            <a:avLst/>
          </a:prstGeom>
        </p:spPr>
      </p:pic>
      <p:pic>
        <p:nvPicPr>
          <p:cNvPr id="12" name="Picture 11">
            <a:extLst>
              <a:ext uri="{FF2B5EF4-FFF2-40B4-BE49-F238E27FC236}">
                <a16:creationId xmlns:a16="http://schemas.microsoft.com/office/drawing/2014/main" id="{8BE3B59B-B3A9-6AFD-6964-598A3910E399}"/>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90DCEA08-43E2-F859-D565-78C336CA55E1}"/>
              </a:ext>
            </a:extLst>
          </p:cNvPr>
          <p:cNvSpPr txBox="1"/>
          <p:nvPr/>
        </p:nvSpPr>
        <p:spPr>
          <a:xfrm>
            <a:off x="1874351" y="263645"/>
            <a:ext cx="10019488" cy="3354765"/>
          </a:xfrm>
          <a:prstGeom prst="rect">
            <a:avLst/>
          </a:prstGeom>
          <a:noFill/>
        </p:spPr>
        <p:txBody>
          <a:bodyPr wrap="square">
            <a:spAutoFit/>
          </a:bodyPr>
          <a:lstStyle/>
          <a:p>
            <a:pPr algn="ctr"/>
            <a:r>
              <a:rPr lang="en-GB" sz="4800" dirty="0">
                <a:solidFill>
                  <a:srgbClr val="0070C0"/>
                </a:solidFill>
                <a:latin typeface="UD Digi Kyokasho NK-B" panose="02020700000000000000" pitchFamily="18" charset="-128"/>
                <a:ea typeface="UD Digi Kyokasho NK-B" panose="02020700000000000000" pitchFamily="18" charset="-128"/>
              </a:rPr>
              <a:t>Overview of </a:t>
            </a:r>
          </a:p>
          <a:p>
            <a:pPr algn="ctr"/>
            <a:r>
              <a:rPr lang="en-GB" sz="4800" dirty="0">
                <a:solidFill>
                  <a:srgbClr val="0070C0"/>
                </a:solidFill>
                <a:latin typeface="UD Digi Kyokasho NK-B" panose="02020700000000000000" pitchFamily="18" charset="-128"/>
                <a:ea typeface="UD Digi Kyokasho NK-B" panose="02020700000000000000" pitchFamily="18" charset="-128"/>
              </a:rPr>
              <a:t>Writing Outcomes</a:t>
            </a:r>
          </a:p>
          <a:p>
            <a:endParaRPr lang="en-GB" sz="4000" dirty="0">
              <a:solidFill>
                <a:srgbClr val="0070C0"/>
              </a:solidFill>
            </a:endParaRPr>
          </a:p>
          <a:p>
            <a:endParaRPr lang="en-GB" sz="4000" dirty="0">
              <a:solidFill>
                <a:srgbClr val="0070C0"/>
              </a:solidFill>
            </a:endParaRPr>
          </a:p>
          <a:p>
            <a:endParaRPr lang="en-GB" dirty="0">
              <a:solidFill>
                <a:srgbClr val="0070C0"/>
              </a:solidFill>
            </a:endParaRPr>
          </a:p>
          <a:p>
            <a:r>
              <a:rPr lang="en-GB" dirty="0">
                <a:solidFill>
                  <a:srgbClr val="0070C0"/>
                </a:solidFill>
              </a:rPr>
              <a:t>O</a:t>
            </a:r>
          </a:p>
        </p:txBody>
      </p:sp>
      <p:sp>
        <p:nvSpPr>
          <p:cNvPr id="21" name="Content Placeholder 2">
            <a:extLst>
              <a:ext uri="{FF2B5EF4-FFF2-40B4-BE49-F238E27FC236}">
                <a16:creationId xmlns:a16="http://schemas.microsoft.com/office/drawing/2014/main" id="{32173D6C-4F1C-23E6-1687-9132BB0FDE1B}"/>
              </a:ext>
            </a:extLst>
          </p:cNvPr>
          <p:cNvSpPr txBox="1">
            <a:spLocks/>
          </p:cNvSpPr>
          <p:nvPr/>
        </p:nvSpPr>
        <p:spPr>
          <a:xfrm>
            <a:off x="1874351" y="2081719"/>
            <a:ext cx="9824933" cy="3586156"/>
          </a:xfrm>
          <a:custGeom>
            <a:avLst/>
            <a:gdLst>
              <a:gd name="connsiteX0" fmla="*/ 0 w 9824933"/>
              <a:gd name="connsiteY0" fmla="*/ 0 h 3586156"/>
              <a:gd name="connsiteX1" fmla="*/ 753245 w 9824933"/>
              <a:gd name="connsiteY1" fmla="*/ 0 h 3586156"/>
              <a:gd name="connsiteX2" fmla="*/ 1113492 w 9824933"/>
              <a:gd name="connsiteY2" fmla="*/ 0 h 3586156"/>
              <a:gd name="connsiteX3" fmla="*/ 1473740 w 9824933"/>
              <a:gd name="connsiteY3" fmla="*/ 0 h 3586156"/>
              <a:gd name="connsiteX4" fmla="*/ 2325234 w 9824933"/>
              <a:gd name="connsiteY4" fmla="*/ 0 h 3586156"/>
              <a:gd name="connsiteX5" fmla="*/ 3176728 w 9824933"/>
              <a:gd name="connsiteY5" fmla="*/ 0 h 3586156"/>
              <a:gd name="connsiteX6" fmla="*/ 3733475 w 9824933"/>
              <a:gd name="connsiteY6" fmla="*/ 0 h 3586156"/>
              <a:gd name="connsiteX7" fmla="*/ 4388470 w 9824933"/>
              <a:gd name="connsiteY7" fmla="*/ 0 h 3586156"/>
              <a:gd name="connsiteX8" fmla="*/ 4748718 w 9824933"/>
              <a:gd name="connsiteY8" fmla="*/ 0 h 3586156"/>
              <a:gd name="connsiteX9" fmla="*/ 5600212 w 9824933"/>
              <a:gd name="connsiteY9" fmla="*/ 0 h 3586156"/>
              <a:gd name="connsiteX10" fmla="*/ 6058709 w 9824933"/>
              <a:gd name="connsiteY10" fmla="*/ 0 h 3586156"/>
              <a:gd name="connsiteX11" fmla="*/ 6615455 w 9824933"/>
              <a:gd name="connsiteY11" fmla="*/ 0 h 3586156"/>
              <a:gd name="connsiteX12" fmla="*/ 6975702 w 9824933"/>
              <a:gd name="connsiteY12" fmla="*/ 0 h 3586156"/>
              <a:gd name="connsiteX13" fmla="*/ 7728947 w 9824933"/>
              <a:gd name="connsiteY13" fmla="*/ 0 h 3586156"/>
              <a:gd name="connsiteX14" fmla="*/ 8187444 w 9824933"/>
              <a:gd name="connsiteY14" fmla="*/ 0 h 3586156"/>
              <a:gd name="connsiteX15" fmla="*/ 8842440 w 9824933"/>
              <a:gd name="connsiteY15" fmla="*/ 0 h 3586156"/>
              <a:gd name="connsiteX16" fmla="*/ 9824933 w 9824933"/>
              <a:gd name="connsiteY16" fmla="*/ 0 h 3586156"/>
              <a:gd name="connsiteX17" fmla="*/ 9824933 w 9824933"/>
              <a:gd name="connsiteY17" fmla="*/ 561831 h 3586156"/>
              <a:gd name="connsiteX18" fmla="*/ 9824933 w 9824933"/>
              <a:gd name="connsiteY18" fmla="*/ 1123662 h 3586156"/>
              <a:gd name="connsiteX19" fmla="*/ 9824933 w 9824933"/>
              <a:gd name="connsiteY19" fmla="*/ 1757216 h 3586156"/>
              <a:gd name="connsiteX20" fmla="*/ 9824933 w 9824933"/>
              <a:gd name="connsiteY20" fmla="*/ 2426632 h 3586156"/>
              <a:gd name="connsiteX21" fmla="*/ 9824933 w 9824933"/>
              <a:gd name="connsiteY21" fmla="*/ 2952602 h 3586156"/>
              <a:gd name="connsiteX22" fmla="*/ 9824933 w 9824933"/>
              <a:gd name="connsiteY22" fmla="*/ 3586156 h 3586156"/>
              <a:gd name="connsiteX23" fmla="*/ 9169937 w 9824933"/>
              <a:gd name="connsiteY23" fmla="*/ 3586156 h 3586156"/>
              <a:gd name="connsiteX24" fmla="*/ 8318443 w 9824933"/>
              <a:gd name="connsiteY24" fmla="*/ 3586156 h 3586156"/>
              <a:gd name="connsiteX25" fmla="*/ 7761697 w 9824933"/>
              <a:gd name="connsiteY25" fmla="*/ 3586156 h 3586156"/>
              <a:gd name="connsiteX26" fmla="*/ 7106702 w 9824933"/>
              <a:gd name="connsiteY26" fmla="*/ 3586156 h 3586156"/>
              <a:gd name="connsiteX27" fmla="*/ 6648205 w 9824933"/>
              <a:gd name="connsiteY27" fmla="*/ 3586156 h 3586156"/>
              <a:gd name="connsiteX28" fmla="*/ 5796710 w 9824933"/>
              <a:gd name="connsiteY28" fmla="*/ 3586156 h 3586156"/>
              <a:gd name="connsiteX29" fmla="*/ 4945216 w 9824933"/>
              <a:gd name="connsiteY29" fmla="*/ 3586156 h 3586156"/>
              <a:gd name="connsiteX30" fmla="*/ 4486719 w 9824933"/>
              <a:gd name="connsiteY30" fmla="*/ 3586156 h 3586156"/>
              <a:gd name="connsiteX31" fmla="*/ 3635225 w 9824933"/>
              <a:gd name="connsiteY31" fmla="*/ 3586156 h 3586156"/>
              <a:gd name="connsiteX32" fmla="*/ 2980230 w 9824933"/>
              <a:gd name="connsiteY32" fmla="*/ 3586156 h 3586156"/>
              <a:gd name="connsiteX33" fmla="*/ 2226985 w 9824933"/>
              <a:gd name="connsiteY33" fmla="*/ 3586156 h 3586156"/>
              <a:gd name="connsiteX34" fmla="*/ 1768488 w 9824933"/>
              <a:gd name="connsiteY34" fmla="*/ 3586156 h 3586156"/>
              <a:gd name="connsiteX35" fmla="*/ 1015243 w 9824933"/>
              <a:gd name="connsiteY35" fmla="*/ 3586156 h 3586156"/>
              <a:gd name="connsiteX36" fmla="*/ 654996 w 9824933"/>
              <a:gd name="connsiteY36" fmla="*/ 3586156 h 3586156"/>
              <a:gd name="connsiteX37" fmla="*/ 0 w 9824933"/>
              <a:gd name="connsiteY37" fmla="*/ 3586156 h 3586156"/>
              <a:gd name="connsiteX38" fmla="*/ 0 w 9824933"/>
              <a:gd name="connsiteY38" fmla="*/ 3096048 h 3586156"/>
              <a:gd name="connsiteX39" fmla="*/ 0 w 9824933"/>
              <a:gd name="connsiteY39" fmla="*/ 2534217 h 3586156"/>
              <a:gd name="connsiteX40" fmla="*/ 0 w 9824933"/>
              <a:gd name="connsiteY40" fmla="*/ 1900663 h 3586156"/>
              <a:gd name="connsiteX41" fmla="*/ 0 w 9824933"/>
              <a:gd name="connsiteY41" fmla="*/ 1267108 h 3586156"/>
              <a:gd name="connsiteX42" fmla="*/ 0 w 9824933"/>
              <a:gd name="connsiteY42" fmla="*/ 597693 h 3586156"/>
              <a:gd name="connsiteX43" fmla="*/ 0 w 9824933"/>
              <a:gd name="connsiteY43" fmla="*/ 0 h 358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824933" h="3586156" fill="none" extrusionOk="0">
                <a:moveTo>
                  <a:pt x="0" y="0"/>
                </a:moveTo>
                <a:cubicBezTo>
                  <a:pt x="270400" y="5840"/>
                  <a:pt x="602277" y="22815"/>
                  <a:pt x="753245" y="0"/>
                </a:cubicBezTo>
                <a:cubicBezTo>
                  <a:pt x="904213" y="-22815"/>
                  <a:pt x="933787" y="-4464"/>
                  <a:pt x="1113492" y="0"/>
                </a:cubicBezTo>
                <a:cubicBezTo>
                  <a:pt x="1293197" y="4464"/>
                  <a:pt x="1336390" y="-2702"/>
                  <a:pt x="1473740" y="0"/>
                </a:cubicBezTo>
                <a:cubicBezTo>
                  <a:pt x="1611090" y="2702"/>
                  <a:pt x="2138732" y="-5156"/>
                  <a:pt x="2325234" y="0"/>
                </a:cubicBezTo>
                <a:cubicBezTo>
                  <a:pt x="2511736" y="5156"/>
                  <a:pt x="2770721" y="-36497"/>
                  <a:pt x="3176728" y="0"/>
                </a:cubicBezTo>
                <a:cubicBezTo>
                  <a:pt x="3582735" y="36497"/>
                  <a:pt x="3615515" y="-2111"/>
                  <a:pt x="3733475" y="0"/>
                </a:cubicBezTo>
                <a:cubicBezTo>
                  <a:pt x="3851435" y="2111"/>
                  <a:pt x="4257031" y="-13312"/>
                  <a:pt x="4388470" y="0"/>
                </a:cubicBezTo>
                <a:cubicBezTo>
                  <a:pt x="4519909" y="13312"/>
                  <a:pt x="4622101" y="-2798"/>
                  <a:pt x="4748718" y="0"/>
                </a:cubicBezTo>
                <a:cubicBezTo>
                  <a:pt x="4875335" y="2798"/>
                  <a:pt x="5275815" y="24502"/>
                  <a:pt x="5600212" y="0"/>
                </a:cubicBezTo>
                <a:cubicBezTo>
                  <a:pt x="5924609" y="-24502"/>
                  <a:pt x="5922162" y="-20201"/>
                  <a:pt x="6058709" y="0"/>
                </a:cubicBezTo>
                <a:cubicBezTo>
                  <a:pt x="6195256" y="20201"/>
                  <a:pt x="6464852" y="-9083"/>
                  <a:pt x="6615455" y="0"/>
                </a:cubicBezTo>
                <a:cubicBezTo>
                  <a:pt x="6766058" y="9083"/>
                  <a:pt x="6822259" y="12410"/>
                  <a:pt x="6975702" y="0"/>
                </a:cubicBezTo>
                <a:cubicBezTo>
                  <a:pt x="7129145" y="-12410"/>
                  <a:pt x="7361499" y="-19962"/>
                  <a:pt x="7728947" y="0"/>
                </a:cubicBezTo>
                <a:cubicBezTo>
                  <a:pt x="8096395" y="19962"/>
                  <a:pt x="8046497" y="-14188"/>
                  <a:pt x="8187444" y="0"/>
                </a:cubicBezTo>
                <a:cubicBezTo>
                  <a:pt x="8328391" y="14188"/>
                  <a:pt x="8636756" y="6363"/>
                  <a:pt x="8842440" y="0"/>
                </a:cubicBezTo>
                <a:cubicBezTo>
                  <a:pt x="9048124" y="-6363"/>
                  <a:pt x="9389647" y="38095"/>
                  <a:pt x="9824933" y="0"/>
                </a:cubicBezTo>
                <a:cubicBezTo>
                  <a:pt x="9831175" y="179182"/>
                  <a:pt x="9831267" y="427258"/>
                  <a:pt x="9824933" y="561831"/>
                </a:cubicBezTo>
                <a:cubicBezTo>
                  <a:pt x="9818599" y="696404"/>
                  <a:pt x="9811388" y="862736"/>
                  <a:pt x="9824933" y="1123662"/>
                </a:cubicBezTo>
                <a:cubicBezTo>
                  <a:pt x="9838478" y="1384588"/>
                  <a:pt x="9833333" y="1445010"/>
                  <a:pt x="9824933" y="1757216"/>
                </a:cubicBezTo>
                <a:cubicBezTo>
                  <a:pt x="9816533" y="2069422"/>
                  <a:pt x="9819185" y="2117736"/>
                  <a:pt x="9824933" y="2426632"/>
                </a:cubicBezTo>
                <a:cubicBezTo>
                  <a:pt x="9830681" y="2735528"/>
                  <a:pt x="9833549" y="2747508"/>
                  <a:pt x="9824933" y="2952602"/>
                </a:cubicBezTo>
                <a:cubicBezTo>
                  <a:pt x="9816318" y="3157696"/>
                  <a:pt x="9839639" y="3287032"/>
                  <a:pt x="9824933" y="3586156"/>
                </a:cubicBezTo>
                <a:cubicBezTo>
                  <a:pt x="9678334" y="3598158"/>
                  <a:pt x="9494057" y="3569533"/>
                  <a:pt x="9169937" y="3586156"/>
                </a:cubicBezTo>
                <a:cubicBezTo>
                  <a:pt x="8845817" y="3602779"/>
                  <a:pt x="8659084" y="3589419"/>
                  <a:pt x="8318443" y="3586156"/>
                </a:cubicBezTo>
                <a:cubicBezTo>
                  <a:pt x="7977802" y="3582893"/>
                  <a:pt x="7939847" y="3613550"/>
                  <a:pt x="7761697" y="3586156"/>
                </a:cubicBezTo>
                <a:cubicBezTo>
                  <a:pt x="7583547" y="3558762"/>
                  <a:pt x="7340575" y="3559253"/>
                  <a:pt x="7106702" y="3586156"/>
                </a:cubicBezTo>
                <a:cubicBezTo>
                  <a:pt x="6872829" y="3613059"/>
                  <a:pt x="6857061" y="3596841"/>
                  <a:pt x="6648205" y="3586156"/>
                </a:cubicBezTo>
                <a:cubicBezTo>
                  <a:pt x="6439349" y="3575471"/>
                  <a:pt x="6017806" y="3619610"/>
                  <a:pt x="5796710" y="3586156"/>
                </a:cubicBezTo>
                <a:cubicBezTo>
                  <a:pt x="5575615" y="3552702"/>
                  <a:pt x="5142390" y="3548499"/>
                  <a:pt x="4945216" y="3586156"/>
                </a:cubicBezTo>
                <a:cubicBezTo>
                  <a:pt x="4748042" y="3623813"/>
                  <a:pt x="4623512" y="3564013"/>
                  <a:pt x="4486719" y="3586156"/>
                </a:cubicBezTo>
                <a:cubicBezTo>
                  <a:pt x="4349926" y="3608299"/>
                  <a:pt x="3852748" y="3607324"/>
                  <a:pt x="3635225" y="3586156"/>
                </a:cubicBezTo>
                <a:cubicBezTo>
                  <a:pt x="3417702" y="3564988"/>
                  <a:pt x="3203181" y="3605885"/>
                  <a:pt x="2980230" y="3586156"/>
                </a:cubicBezTo>
                <a:cubicBezTo>
                  <a:pt x="2757280" y="3566427"/>
                  <a:pt x="2496549" y="3554298"/>
                  <a:pt x="2226985" y="3586156"/>
                </a:cubicBezTo>
                <a:cubicBezTo>
                  <a:pt x="1957421" y="3618014"/>
                  <a:pt x="1973083" y="3575889"/>
                  <a:pt x="1768488" y="3586156"/>
                </a:cubicBezTo>
                <a:cubicBezTo>
                  <a:pt x="1563893" y="3596423"/>
                  <a:pt x="1293282" y="3615444"/>
                  <a:pt x="1015243" y="3586156"/>
                </a:cubicBezTo>
                <a:cubicBezTo>
                  <a:pt x="737205" y="3556868"/>
                  <a:pt x="818852" y="3594254"/>
                  <a:pt x="654996" y="3586156"/>
                </a:cubicBezTo>
                <a:cubicBezTo>
                  <a:pt x="491140" y="3578058"/>
                  <a:pt x="303854" y="3559026"/>
                  <a:pt x="0" y="3586156"/>
                </a:cubicBezTo>
                <a:cubicBezTo>
                  <a:pt x="-3731" y="3402136"/>
                  <a:pt x="-8133" y="3258220"/>
                  <a:pt x="0" y="3096048"/>
                </a:cubicBezTo>
                <a:cubicBezTo>
                  <a:pt x="8133" y="2933876"/>
                  <a:pt x="-6140" y="2674453"/>
                  <a:pt x="0" y="2534217"/>
                </a:cubicBezTo>
                <a:cubicBezTo>
                  <a:pt x="6140" y="2393981"/>
                  <a:pt x="-30151" y="2081872"/>
                  <a:pt x="0" y="1900663"/>
                </a:cubicBezTo>
                <a:cubicBezTo>
                  <a:pt x="30151" y="1719454"/>
                  <a:pt x="24558" y="1410198"/>
                  <a:pt x="0" y="1267108"/>
                </a:cubicBezTo>
                <a:cubicBezTo>
                  <a:pt x="-24558" y="1124018"/>
                  <a:pt x="-6728" y="862939"/>
                  <a:pt x="0" y="597693"/>
                </a:cubicBezTo>
                <a:cubicBezTo>
                  <a:pt x="6728" y="332448"/>
                  <a:pt x="-117" y="121048"/>
                  <a:pt x="0" y="0"/>
                </a:cubicBezTo>
                <a:close/>
              </a:path>
              <a:path w="9824933" h="3586156" stroke="0" extrusionOk="0">
                <a:moveTo>
                  <a:pt x="0" y="0"/>
                </a:moveTo>
                <a:cubicBezTo>
                  <a:pt x="419960" y="-37374"/>
                  <a:pt x="651094" y="-13864"/>
                  <a:pt x="851494" y="0"/>
                </a:cubicBezTo>
                <a:cubicBezTo>
                  <a:pt x="1051894" y="13864"/>
                  <a:pt x="1203103" y="-15148"/>
                  <a:pt x="1506490" y="0"/>
                </a:cubicBezTo>
                <a:cubicBezTo>
                  <a:pt x="1809877" y="15148"/>
                  <a:pt x="1846810" y="-31914"/>
                  <a:pt x="2161485" y="0"/>
                </a:cubicBezTo>
                <a:cubicBezTo>
                  <a:pt x="2476160" y="31914"/>
                  <a:pt x="2489753" y="2946"/>
                  <a:pt x="2619982" y="0"/>
                </a:cubicBezTo>
                <a:cubicBezTo>
                  <a:pt x="2750211" y="-2946"/>
                  <a:pt x="3087003" y="38334"/>
                  <a:pt x="3471476" y="0"/>
                </a:cubicBezTo>
                <a:cubicBezTo>
                  <a:pt x="3855949" y="-38334"/>
                  <a:pt x="3757824" y="-564"/>
                  <a:pt x="3831724" y="0"/>
                </a:cubicBezTo>
                <a:cubicBezTo>
                  <a:pt x="3905624" y="564"/>
                  <a:pt x="4285597" y="16995"/>
                  <a:pt x="4584969" y="0"/>
                </a:cubicBezTo>
                <a:cubicBezTo>
                  <a:pt x="4884341" y="-16995"/>
                  <a:pt x="5013384" y="-9373"/>
                  <a:pt x="5141715" y="0"/>
                </a:cubicBezTo>
                <a:cubicBezTo>
                  <a:pt x="5270046" y="9373"/>
                  <a:pt x="5604788" y="27030"/>
                  <a:pt x="5993209" y="0"/>
                </a:cubicBezTo>
                <a:cubicBezTo>
                  <a:pt x="6381630" y="-27030"/>
                  <a:pt x="6462327" y="-14909"/>
                  <a:pt x="6844703" y="0"/>
                </a:cubicBezTo>
                <a:cubicBezTo>
                  <a:pt x="7227079" y="14909"/>
                  <a:pt x="7384234" y="21993"/>
                  <a:pt x="7597948" y="0"/>
                </a:cubicBezTo>
                <a:cubicBezTo>
                  <a:pt x="7811662" y="-21993"/>
                  <a:pt x="7853886" y="-8283"/>
                  <a:pt x="7958196" y="0"/>
                </a:cubicBezTo>
                <a:cubicBezTo>
                  <a:pt x="8062506" y="8283"/>
                  <a:pt x="8489929" y="37101"/>
                  <a:pt x="8711441" y="0"/>
                </a:cubicBezTo>
                <a:cubicBezTo>
                  <a:pt x="8932954" y="-37101"/>
                  <a:pt x="9033599" y="-12577"/>
                  <a:pt x="9169937" y="0"/>
                </a:cubicBezTo>
                <a:cubicBezTo>
                  <a:pt x="9306275" y="12577"/>
                  <a:pt x="9648925" y="10096"/>
                  <a:pt x="9824933" y="0"/>
                </a:cubicBezTo>
                <a:cubicBezTo>
                  <a:pt x="9845159" y="165348"/>
                  <a:pt x="9850975" y="401463"/>
                  <a:pt x="9824933" y="597693"/>
                </a:cubicBezTo>
                <a:cubicBezTo>
                  <a:pt x="9798891" y="793923"/>
                  <a:pt x="9811089" y="998858"/>
                  <a:pt x="9824933" y="1195385"/>
                </a:cubicBezTo>
                <a:cubicBezTo>
                  <a:pt x="9838777" y="1391912"/>
                  <a:pt x="9824701" y="1626005"/>
                  <a:pt x="9824933" y="1828940"/>
                </a:cubicBezTo>
                <a:cubicBezTo>
                  <a:pt x="9825165" y="2031876"/>
                  <a:pt x="9851382" y="2226663"/>
                  <a:pt x="9824933" y="2498355"/>
                </a:cubicBezTo>
                <a:cubicBezTo>
                  <a:pt x="9798484" y="2770047"/>
                  <a:pt x="9850719" y="2845974"/>
                  <a:pt x="9824933" y="3060186"/>
                </a:cubicBezTo>
                <a:cubicBezTo>
                  <a:pt x="9799147" y="3274398"/>
                  <a:pt x="9816367" y="3412905"/>
                  <a:pt x="9824933" y="3586156"/>
                </a:cubicBezTo>
                <a:cubicBezTo>
                  <a:pt x="9622380" y="3555172"/>
                  <a:pt x="9356428" y="3554635"/>
                  <a:pt x="9169937" y="3586156"/>
                </a:cubicBezTo>
                <a:cubicBezTo>
                  <a:pt x="8983446" y="3617677"/>
                  <a:pt x="8826103" y="3591799"/>
                  <a:pt x="8711441" y="3586156"/>
                </a:cubicBezTo>
                <a:cubicBezTo>
                  <a:pt x="8596779" y="3580513"/>
                  <a:pt x="8124373" y="3564199"/>
                  <a:pt x="7958196" y="3586156"/>
                </a:cubicBezTo>
                <a:cubicBezTo>
                  <a:pt x="7792020" y="3608113"/>
                  <a:pt x="7757404" y="3570550"/>
                  <a:pt x="7597948" y="3586156"/>
                </a:cubicBezTo>
                <a:cubicBezTo>
                  <a:pt x="7438492" y="3601762"/>
                  <a:pt x="7198724" y="3615640"/>
                  <a:pt x="6942953" y="3586156"/>
                </a:cubicBezTo>
                <a:cubicBezTo>
                  <a:pt x="6687182" y="3556672"/>
                  <a:pt x="6453832" y="3596070"/>
                  <a:pt x="6189708" y="3586156"/>
                </a:cubicBezTo>
                <a:cubicBezTo>
                  <a:pt x="5925585" y="3576242"/>
                  <a:pt x="5791390" y="3603083"/>
                  <a:pt x="5534712" y="3586156"/>
                </a:cubicBezTo>
                <a:cubicBezTo>
                  <a:pt x="5278034" y="3569229"/>
                  <a:pt x="5233365" y="3588181"/>
                  <a:pt x="5076215" y="3586156"/>
                </a:cubicBezTo>
                <a:cubicBezTo>
                  <a:pt x="4919065" y="3584131"/>
                  <a:pt x="4635847" y="3611269"/>
                  <a:pt x="4519469" y="3586156"/>
                </a:cubicBezTo>
                <a:cubicBezTo>
                  <a:pt x="4403091" y="3561043"/>
                  <a:pt x="3967368" y="3574410"/>
                  <a:pt x="3766224" y="3586156"/>
                </a:cubicBezTo>
                <a:cubicBezTo>
                  <a:pt x="3565081" y="3597902"/>
                  <a:pt x="3446095" y="3580440"/>
                  <a:pt x="3209478" y="3586156"/>
                </a:cubicBezTo>
                <a:cubicBezTo>
                  <a:pt x="2972861" y="3591872"/>
                  <a:pt x="2720148" y="3558737"/>
                  <a:pt x="2456233" y="3586156"/>
                </a:cubicBezTo>
                <a:cubicBezTo>
                  <a:pt x="2192318" y="3613575"/>
                  <a:pt x="2217410" y="3599972"/>
                  <a:pt x="1997736" y="3586156"/>
                </a:cubicBezTo>
                <a:cubicBezTo>
                  <a:pt x="1778062" y="3572340"/>
                  <a:pt x="1668749" y="3568824"/>
                  <a:pt x="1342741" y="3586156"/>
                </a:cubicBezTo>
                <a:cubicBezTo>
                  <a:pt x="1016733" y="3603488"/>
                  <a:pt x="1132845" y="3590545"/>
                  <a:pt x="982493" y="3586156"/>
                </a:cubicBezTo>
                <a:cubicBezTo>
                  <a:pt x="832141" y="3581767"/>
                  <a:pt x="468553" y="3590862"/>
                  <a:pt x="0" y="3586156"/>
                </a:cubicBezTo>
                <a:cubicBezTo>
                  <a:pt x="-9501" y="3422289"/>
                  <a:pt x="10502" y="3231608"/>
                  <a:pt x="0" y="2952602"/>
                </a:cubicBezTo>
                <a:cubicBezTo>
                  <a:pt x="-10502" y="2673596"/>
                  <a:pt x="16717" y="2686989"/>
                  <a:pt x="0" y="2426632"/>
                </a:cubicBezTo>
                <a:cubicBezTo>
                  <a:pt x="-16717" y="2166275"/>
                  <a:pt x="11123" y="2017357"/>
                  <a:pt x="0" y="1828940"/>
                </a:cubicBezTo>
                <a:cubicBezTo>
                  <a:pt x="-11123" y="1640523"/>
                  <a:pt x="16463" y="1491443"/>
                  <a:pt x="0" y="1267108"/>
                </a:cubicBezTo>
                <a:cubicBezTo>
                  <a:pt x="-16463" y="1042773"/>
                  <a:pt x="-3202" y="904807"/>
                  <a:pt x="0" y="777000"/>
                </a:cubicBezTo>
                <a:cubicBezTo>
                  <a:pt x="3202" y="649193"/>
                  <a:pt x="-20664" y="349128"/>
                  <a:pt x="0" y="0"/>
                </a:cubicBezTo>
                <a:close/>
              </a:path>
            </a:pathLst>
          </a:custGeom>
          <a:ln>
            <a:extLst>
              <a:ext uri="{C807C97D-BFC1-408E-A445-0C87EB9F89A2}">
                <ask:lineSketchStyleProps xmlns:ask="http://schemas.microsoft.com/office/drawing/2018/sketchyshapes" sd="3279963431">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800" dirty="0">
              <a:latin typeface="UD Digi Kyokasho NK-R" panose="02020400000000000000" pitchFamily="18" charset="-128"/>
              <a:ea typeface="UD Digi Kyokasho NK-R" panose="02020400000000000000" pitchFamily="18" charset="-128"/>
            </a:endParaRPr>
          </a:p>
          <a:p>
            <a:endParaRPr lang="en-GB" sz="2000" dirty="0">
              <a:ea typeface="UD Digi Kyokasho NK-R" panose="02020400000000000000" pitchFamily="18" charset="-128"/>
            </a:endParaRPr>
          </a:p>
          <a:p>
            <a:endParaRPr lang="en-GB" sz="1800" dirty="0">
              <a:latin typeface="UD Digi Kyokasho NK-R" panose="02020400000000000000" pitchFamily="18" charset="-128"/>
              <a:ea typeface="UD Digi Kyokasho NK-R" panose="02020400000000000000" pitchFamily="18" charset="-128"/>
            </a:endParaRPr>
          </a:p>
          <a:p>
            <a:endParaRPr lang="en-GB" sz="2000" dirty="0">
              <a:latin typeface="UD Digi Kyokasho NK-R" panose="02020400000000000000" pitchFamily="18" charset="-128"/>
              <a:ea typeface="UD Digi Kyokasho NK-R" panose="02020400000000000000" pitchFamily="18" charset="-128"/>
            </a:endParaRPr>
          </a:p>
        </p:txBody>
      </p:sp>
      <p:pic>
        <p:nvPicPr>
          <p:cNvPr id="3" name="Picture 2">
            <a:extLst>
              <a:ext uri="{FF2B5EF4-FFF2-40B4-BE49-F238E27FC236}">
                <a16:creationId xmlns:a16="http://schemas.microsoft.com/office/drawing/2014/main" id="{2D72A8CA-D9B2-D355-F527-277F8A87F1A4}"/>
              </a:ext>
            </a:extLst>
          </p:cNvPr>
          <p:cNvPicPr>
            <a:picLocks noChangeAspect="1"/>
          </p:cNvPicPr>
          <p:nvPr/>
        </p:nvPicPr>
        <p:blipFill>
          <a:blip r:embed="rId7"/>
          <a:stretch>
            <a:fillRect/>
          </a:stretch>
        </p:blipFill>
        <p:spPr>
          <a:xfrm>
            <a:off x="2099364" y="263645"/>
            <a:ext cx="1105957" cy="698271"/>
          </a:xfrm>
          <a:prstGeom prst="rect">
            <a:avLst/>
          </a:prstGeom>
        </p:spPr>
      </p:pic>
      <p:pic>
        <p:nvPicPr>
          <p:cNvPr id="4" name="Picture 3">
            <a:extLst>
              <a:ext uri="{FF2B5EF4-FFF2-40B4-BE49-F238E27FC236}">
                <a16:creationId xmlns:a16="http://schemas.microsoft.com/office/drawing/2014/main" id="{264C1198-7162-ABDA-7114-20BA917CFD4E}"/>
              </a:ext>
            </a:extLst>
          </p:cNvPr>
          <p:cNvPicPr>
            <a:picLocks noChangeAspect="1"/>
          </p:cNvPicPr>
          <p:nvPr/>
        </p:nvPicPr>
        <p:blipFill>
          <a:blip r:embed="rId8"/>
          <a:stretch>
            <a:fillRect/>
          </a:stretch>
        </p:blipFill>
        <p:spPr>
          <a:xfrm>
            <a:off x="10066626" y="473010"/>
            <a:ext cx="2102006" cy="488906"/>
          </a:xfrm>
          <a:prstGeom prst="rect">
            <a:avLst/>
          </a:prstGeom>
        </p:spPr>
      </p:pic>
      <p:pic>
        <p:nvPicPr>
          <p:cNvPr id="11" name="Picture 10">
            <a:extLst>
              <a:ext uri="{FF2B5EF4-FFF2-40B4-BE49-F238E27FC236}">
                <a16:creationId xmlns:a16="http://schemas.microsoft.com/office/drawing/2014/main" id="{AC6C4468-14D1-F531-D6C9-35A85797A227}"/>
              </a:ext>
            </a:extLst>
          </p:cNvPr>
          <p:cNvPicPr>
            <a:picLocks noChangeAspect="1"/>
          </p:cNvPicPr>
          <p:nvPr/>
        </p:nvPicPr>
        <p:blipFill>
          <a:blip r:embed="rId9"/>
          <a:stretch>
            <a:fillRect/>
          </a:stretch>
        </p:blipFill>
        <p:spPr>
          <a:xfrm>
            <a:off x="1792768" y="1855134"/>
            <a:ext cx="8733144" cy="4450107"/>
          </a:xfrm>
          <a:prstGeom prst="rect">
            <a:avLst/>
          </a:prstGeom>
        </p:spPr>
      </p:pic>
    </p:spTree>
    <p:extLst>
      <p:ext uri="{BB962C8B-B14F-4D97-AF65-F5344CB8AC3E}">
        <p14:creationId xmlns:p14="http://schemas.microsoft.com/office/powerpoint/2010/main" val="1479377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08D176FD-B210-00AF-18BD-3A033B45E9DB}"/>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4B576629-093D-69F1-4D98-E820D17A7FD7}"/>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08272907-41A6-2721-D4C2-9DB076F21070}"/>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197161E6-63B1-AE99-B872-12F501761F82}"/>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4B724FA6-B71E-CE7B-118F-D0521121A36C}"/>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A1DDAA2E-A3DC-9B9F-9C94-9A9C42EAA947}"/>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5C7FA6AE-B658-7278-2EDA-072FAD062CFD}"/>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EBA38E3C-B9BF-A54D-A2D9-EEE0C00233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925" y="5896083"/>
            <a:ext cx="1348368" cy="575523"/>
          </a:xfrm>
          <a:prstGeom prst="rect">
            <a:avLst/>
          </a:prstGeom>
        </p:spPr>
      </p:pic>
      <p:pic>
        <p:nvPicPr>
          <p:cNvPr id="12" name="Picture 11">
            <a:extLst>
              <a:ext uri="{FF2B5EF4-FFF2-40B4-BE49-F238E27FC236}">
                <a16:creationId xmlns:a16="http://schemas.microsoft.com/office/drawing/2014/main" id="{39F9447A-D08A-CAAA-669C-8EDFBAAD4C74}"/>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3230BE6B-EAA5-656B-989A-232D22D4A724}"/>
              </a:ext>
            </a:extLst>
          </p:cNvPr>
          <p:cNvSpPr txBox="1"/>
          <p:nvPr/>
        </p:nvSpPr>
        <p:spPr>
          <a:xfrm>
            <a:off x="1874351" y="263645"/>
            <a:ext cx="10019488" cy="2616101"/>
          </a:xfrm>
          <a:prstGeom prst="rect">
            <a:avLst/>
          </a:prstGeom>
          <a:noFill/>
        </p:spPr>
        <p:txBody>
          <a:bodyPr wrap="square">
            <a:spAutoFit/>
          </a:bodyPr>
          <a:lstStyle/>
          <a:p>
            <a:pPr algn="ctr"/>
            <a:r>
              <a:rPr lang="en-GB" sz="4800" dirty="0">
                <a:solidFill>
                  <a:srgbClr val="0070C0"/>
                </a:solidFill>
                <a:latin typeface="UD Digi Kyokasho NK-B" panose="02020700000000000000" pitchFamily="18" charset="-128"/>
                <a:ea typeface="UD Digi Kyokasho NK-B" panose="02020700000000000000" pitchFamily="18" charset="-128"/>
              </a:rPr>
              <a:t>KS1 overview</a:t>
            </a:r>
          </a:p>
          <a:p>
            <a:endParaRPr lang="en-GB" sz="4000" dirty="0">
              <a:solidFill>
                <a:srgbClr val="0070C0"/>
              </a:solidFill>
            </a:endParaRPr>
          </a:p>
          <a:p>
            <a:endParaRPr lang="en-GB" sz="4000" dirty="0">
              <a:solidFill>
                <a:srgbClr val="0070C0"/>
              </a:solidFill>
            </a:endParaRPr>
          </a:p>
          <a:p>
            <a:endParaRPr lang="en-GB" dirty="0">
              <a:solidFill>
                <a:srgbClr val="0070C0"/>
              </a:solidFill>
            </a:endParaRPr>
          </a:p>
          <a:p>
            <a:r>
              <a:rPr lang="en-GB" dirty="0">
                <a:solidFill>
                  <a:srgbClr val="0070C0"/>
                </a:solidFill>
              </a:rPr>
              <a:t>O</a:t>
            </a:r>
          </a:p>
        </p:txBody>
      </p:sp>
      <p:sp>
        <p:nvSpPr>
          <p:cNvPr id="21" name="Content Placeholder 2">
            <a:extLst>
              <a:ext uri="{FF2B5EF4-FFF2-40B4-BE49-F238E27FC236}">
                <a16:creationId xmlns:a16="http://schemas.microsoft.com/office/drawing/2014/main" id="{3AF93E07-9084-5629-A30F-3A9DCA1375F5}"/>
              </a:ext>
            </a:extLst>
          </p:cNvPr>
          <p:cNvSpPr txBox="1">
            <a:spLocks/>
          </p:cNvSpPr>
          <p:nvPr/>
        </p:nvSpPr>
        <p:spPr>
          <a:xfrm>
            <a:off x="1874351" y="1190124"/>
            <a:ext cx="9824933" cy="4477751"/>
          </a:xfrm>
          <a:custGeom>
            <a:avLst/>
            <a:gdLst>
              <a:gd name="connsiteX0" fmla="*/ 0 w 9824933"/>
              <a:gd name="connsiteY0" fmla="*/ 0 h 4477751"/>
              <a:gd name="connsiteX1" fmla="*/ 654996 w 9824933"/>
              <a:gd name="connsiteY1" fmla="*/ 0 h 4477751"/>
              <a:gd name="connsiteX2" fmla="*/ 1015243 w 9824933"/>
              <a:gd name="connsiteY2" fmla="*/ 0 h 4477751"/>
              <a:gd name="connsiteX3" fmla="*/ 1866737 w 9824933"/>
              <a:gd name="connsiteY3" fmla="*/ 0 h 4477751"/>
              <a:gd name="connsiteX4" fmla="*/ 2718231 w 9824933"/>
              <a:gd name="connsiteY4" fmla="*/ 0 h 4477751"/>
              <a:gd name="connsiteX5" fmla="*/ 3274978 w 9824933"/>
              <a:gd name="connsiteY5" fmla="*/ 0 h 4477751"/>
              <a:gd name="connsiteX6" fmla="*/ 3929973 w 9824933"/>
              <a:gd name="connsiteY6" fmla="*/ 0 h 4477751"/>
              <a:gd name="connsiteX7" fmla="*/ 4290221 w 9824933"/>
              <a:gd name="connsiteY7" fmla="*/ 0 h 4477751"/>
              <a:gd name="connsiteX8" fmla="*/ 5141715 w 9824933"/>
              <a:gd name="connsiteY8" fmla="*/ 0 h 4477751"/>
              <a:gd name="connsiteX9" fmla="*/ 5600212 w 9824933"/>
              <a:gd name="connsiteY9" fmla="*/ 0 h 4477751"/>
              <a:gd name="connsiteX10" fmla="*/ 6156958 w 9824933"/>
              <a:gd name="connsiteY10" fmla="*/ 0 h 4477751"/>
              <a:gd name="connsiteX11" fmla="*/ 6517206 w 9824933"/>
              <a:gd name="connsiteY11" fmla="*/ 0 h 4477751"/>
              <a:gd name="connsiteX12" fmla="*/ 7270450 w 9824933"/>
              <a:gd name="connsiteY12" fmla="*/ 0 h 4477751"/>
              <a:gd name="connsiteX13" fmla="*/ 7728947 w 9824933"/>
              <a:gd name="connsiteY13" fmla="*/ 0 h 4477751"/>
              <a:gd name="connsiteX14" fmla="*/ 8383943 w 9824933"/>
              <a:gd name="connsiteY14" fmla="*/ 0 h 4477751"/>
              <a:gd name="connsiteX15" fmla="*/ 8940689 w 9824933"/>
              <a:gd name="connsiteY15" fmla="*/ 0 h 4477751"/>
              <a:gd name="connsiteX16" fmla="*/ 9824933 w 9824933"/>
              <a:gd name="connsiteY16" fmla="*/ 0 h 4477751"/>
              <a:gd name="connsiteX17" fmla="*/ 9824933 w 9824933"/>
              <a:gd name="connsiteY17" fmla="*/ 729234 h 4477751"/>
              <a:gd name="connsiteX18" fmla="*/ 9824933 w 9824933"/>
              <a:gd name="connsiteY18" fmla="*/ 1413690 h 4477751"/>
              <a:gd name="connsiteX19" fmla="*/ 9824933 w 9824933"/>
              <a:gd name="connsiteY19" fmla="*/ 2142924 h 4477751"/>
              <a:gd name="connsiteX20" fmla="*/ 9824933 w 9824933"/>
              <a:gd name="connsiteY20" fmla="*/ 2693047 h 4477751"/>
              <a:gd name="connsiteX21" fmla="*/ 9824933 w 9824933"/>
              <a:gd name="connsiteY21" fmla="*/ 3198394 h 4477751"/>
              <a:gd name="connsiteX22" fmla="*/ 9824933 w 9824933"/>
              <a:gd name="connsiteY22" fmla="*/ 3838072 h 4477751"/>
              <a:gd name="connsiteX23" fmla="*/ 9824933 w 9824933"/>
              <a:gd name="connsiteY23" fmla="*/ 4477751 h 4477751"/>
              <a:gd name="connsiteX24" fmla="*/ 9464685 w 9824933"/>
              <a:gd name="connsiteY24" fmla="*/ 4477751 h 4477751"/>
              <a:gd name="connsiteX25" fmla="*/ 8809690 w 9824933"/>
              <a:gd name="connsiteY25" fmla="*/ 4477751 h 4477751"/>
              <a:gd name="connsiteX26" fmla="*/ 8351193 w 9824933"/>
              <a:gd name="connsiteY26" fmla="*/ 4477751 h 4477751"/>
              <a:gd name="connsiteX27" fmla="*/ 7499699 w 9824933"/>
              <a:gd name="connsiteY27" fmla="*/ 4477751 h 4477751"/>
              <a:gd name="connsiteX28" fmla="*/ 6648205 w 9824933"/>
              <a:gd name="connsiteY28" fmla="*/ 4477751 h 4477751"/>
              <a:gd name="connsiteX29" fmla="*/ 6189708 w 9824933"/>
              <a:gd name="connsiteY29" fmla="*/ 4477751 h 4477751"/>
              <a:gd name="connsiteX30" fmla="*/ 5338214 w 9824933"/>
              <a:gd name="connsiteY30" fmla="*/ 4477751 h 4477751"/>
              <a:gd name="connsiteX31" fmla="*/ 4683218 w 9824933"/>
              <a:gd name="connsiteY31" fmla="*/ 4477751 h 4477751"/>
              <a:gd name="connsiteX32" fmla="*/ 3929973 w 9824933"/>
              <a:gd name="connsiteY32" fmla="*/ 4477751 h 4477751"/>
              <a:gd name="connsiteX33" fmla="*/ 3471476 w 9824933"/>
              <a:gd name="connsiteY33" fmla="*/ 4477751 h 4477751"/>
              <a:gd name="connsiteX34" fmla="*/ 2718231 w 9824933"/>
              <a:gd name="connsiteY34" fmla="*/ 4477751 h 4477751"/>
              <a:gd name="connsiteX35" fmla="*/ 2357984 w 9824933"/>
              <a:gd name="connsiteY35" fmla="*/ 4477751 h 4477751"/>
              <a:gd name="connsiteX36" fmla="*/ 1702988 w 9824933"/>
              <a:gd name="connsiteY36" fmla="*/ 4477751 h 4477751"/>
              <a:gd name="connsiteX37" fmla="*/ 1342741 w 9824933"/>
              <a:gd name="connsiteY37" fmla="*/ 4477751 h 4477751"/>
              <a:gd name="connsiteX38" fmla="*/ 785995 w 9824933"/>
              <a:gd name="connsiteY38" fmla="*/ 4477751 h 4477751"/>
              <a:gd name="connsiteX39" fmla="*/ 0 w 9824933"/>
              <a:gd name="connsiteY39" fmla="*/ 4477751 h 4477751"/>
              <a:gd name="connsiteX40" fmla="*/ 0 w 9824933"/>
              <a:gd name="connsiteY40" fmla="*/ 3882850 h 4477751"/>
              <a:gd name="connsiteX41" fmla="*/ 0 w 9824933"/>
              <a:gd name="connsiteY41" fmla="*/ 3153616 h 4477751"/>
              <a:gd name="connsiteX42" fmla="*/ 0 w 9824933"/>
              <a:gd name="connsiteY42" fmla="*/ 2603492 h 4477751"/>
              <a:gd name="connsiteX43" fmla="*/ 0 w 9824933"/>
              <a:gd name="connsiteY43" fmla="*/ 1963814 h 4477751"/>
              <a:gd name="connsiteX44" fmla="*/ 0 w 9824933"/>
              <a:gd name="connsiteY44" fmla="*/ 1413690 h 4477751"/>
              <a:gd name="connsiteX45" fmla="*/ 0 w 9824933"/>
              <a:gd name="connsiteY45" fmla="*/ 908344 h 4477751"/>
              <a:gd name="connsiteX46" fmla="*/ 0 w 9824933"/>
              <a:gd name="connsiteY46" fmla="*/ 0 h 447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824933" h="4477751" fill="none" extrusionOk="0">
                <a:moveTo>
                  <a:pt x="0" y="0"/>
                </a:moveTo>
                <a:cubicBezTo>
                  <a:pt x="167394" y="-30634"/>
                  <a:pt x="340331" y="-25316"/>
                  <a:pt x="654996" y="0"/>
                </a:cubicBezTo>
                <a:cubicBezTo>
                  <a:pt x="969661" y="25316"/>
                  <a:pt x="882460" y="7662"/>
                  <a:pt x="1015243" y="0"/>
                </a:cubicBezTo>
                <a:cubicBezTo>
                  <a:pt x="1148026" y="-7662"/>
                  <a:pt x="1680235" y="-5156"/>
                  <a:pt x="1866737" y="0"/>
                </a:cubicBezTo>
                <a:cubicBezTo>
                  <a:pt x="2053239" y="5156"/>
                  <a:pt x="2312224" y="-36497"/>
                  <a:pt x="2718231" y="0"/>
                </a:cubicBezTo>
                <a:cubicBezTo>
                  <a:pt x="3124238" y="36497"/>
                  <a:pt x="3157018" y="-2111"/>
                  <a:pt x="3274978" y="0"/>
                </a:cubicBezTo>
                <a:cubicBezTo>
                  <a:pt x="3392938" y="2111"/>
                  <a:pt x="3798534" y="-13312"/>
                  <a:pt x="3929973" y="0"/>
                </a:cubicBezTo>
                <a:cubicBezTo>
                  <a:pt x="4061412" y="13312"/>
                  <a:pt x="4163604" y="-2798"/>
                  <a:pt x="4290221" y="0"/>
                </a:cubicBezTo>
                <a:cubicBezTo>
                  <a:pt x="4416838" y="2798"/>
                  <a:pt x="4817318" y="24502"/>
                  <a:pt x="5141715" y="0"/>
                </a:cubicBezTo>
                <a:cubicBezTo>
                  <a:pt x="5466112" y="-24502"/>
                  <a:pt x="5463665" y="-20201"/>
                  <a:pt x="5600212" y="0"/>
                </a:cubicBezTo>
                <a:cubicBezTo>
                  <a:pt x="5736759" y="20201"/>
                  <a:pt x="6006355" y="-9083"/>
                  <a:pt x="6156958" y="0"/>
                </a:cubicBezTo>
                <a:cubicBezTo>
                  <a:pt x="6307561" y="9083"/>
                  <a:pt x="6360230" y="11319"/>
                  <a:pt x="6517206" y="0"/>
                </a:cubicBezTo>
                <a:cubicBezTo>
                  <a:pt x="6674182" y="-11319"/>
                  <a:pt x="6905171" y="-15843"/>
                  <a:pt x="7270450" y="0"/>
                </a:cubicBezTo>
                <a:cubicBezTo>
                  <a:pt x="7635729" y="15843"/>
                  <a:pt x="7588000" y="-14188"/>
                  <a:pt x="7728947" y="0"/>
                </a:cubicBezTo>
                <a:cubicBezTo>
                  <a:pt x="7869894" y="14188"/>
                  <a:pt x="8178259" y="6363"/>
                  <a:pt x="8383943" y="0"/>
                </a:cubicBezTo>
                <a:cubicBezTo>
                  <a:pt x="8589627" y="-6363"/>
                  <a:pt x="8687719" y="3776"/>
                  <a:pt x="8940689" y="0"/>
                </a:cubicBezTo>
                <a:cubicBezTo>
                  <a:pt x="9193659" y="-3776"/>
                  <a:pt x="9540479" y="6802"/>
                  <a:pt x="9824933" y="0"/>
                </a:cubicBezTo>
                <a:cubicBezTo>
                  <a:pt x="9790477" y="345239"/>
                  <a:pt x="9841190" y="536595"/>
                  <a:pt x="9824933" y="729234"/>
                </a:cubicBezTo>
                <a:cubicBezTo>
                  <a:pt x="9808676" y="921873"/>
                  <a:pt x="9807736" y="1154879"/>
                  <a:pt x="9824933" y="1413690"/>
                </a:cubicBezTo>
                <a:cubicBezTo>
                  <a:pt x="9842130" y="1672501"/>
                  <a:pt x="9838936" y="1952550"/>
                  <a:pt x="9824933" y="2142924"/>
                </a:cubicBezTo>
                <a:cubicBezTo>
                  <a:pt x="9810930" y="2333298"/>
                  <a:pt x="9840566" y="2484235"/>
                  <a:pt x="9824933" y="2693047"/>
                </a:cubicBezTo>
                <a:cubicBezTo>
                  <a:pt x="9809300" y="2901859"/>
                  <a:pt x="9814130" y="2963462"/>
                  <a:pt x="9824933" y="3198394"/>
                </a:cubicBezTo>
                <a:cubicBezTo>
                  <a:pt x="9835736" y="3433326"/>
                  <a:pt x="9799397" y="3639452"/>
                  <a:pt x="9824933" y="3838072"/>
                </a:cubicBezTo>
                <a:cubicBezTo>
                  <a:pt x="9850469" y="4036692"/>
                  <a:pt x="9855613" y="4165033"/>
                  <a:pt x="9824933" y="4477751"/>
                </a:cubicBezTo>
                <a:cubicBezTo>
                  <a:pt x="9720905" y="4478093"/>
                  <a:pt x="9617373" y="4460133"/>
                  <a:pt x="9464685" y="4477751"/>
                </a:cubicBezTo>
                <a:cubicBezTo>
                  <a:pt x="9311997" y="4495369"/>
                  <a:pt x="9043563" y="4450848"/>
                  <a:pt x="8809690" y="4477751"/>
                </a:cubicBezTo>
                <a:cubicBezTo>
                  <a:pt x="8575817" y="4504654"/>
                  <a:pt x="8560049" y="4488436"/>
                  <a:pt x="8351193" y="4477751"/>
                </a:cubicBezTo>
                <a:cubicBezTo>
                  <a:pt x="8142337" y="4467066"/>
                  <a:pt x="7717059" y="4508005"/>
                  <a:pt x="7499699" y="4477751"/>
                </a:cubicBezTo>
                <a:cubicBezTo>
                  <a:pt x="7282339" y="4447497"/>
                  <a:pt x="6845379" y="4440094"/>
                  <a:pt x="6648205" y="4477751"/>
                </a:cubicBezTo>
                <a:cubicBezTo>
                  <a:pt x="6451031" y="4515408"/>
                  <a:pt x="6326501" y="4455608"/>
                  <a:pt x="6189708" y="4477751"/>
                </a:cubicBezTo>
                <a:cubicBezTo>
                  <a:pt x="6052915" y="4499894"/>
                  <a:pt x="5555737" y="4498919"/>
                  <a:pt x="5338214" y="4477751"/>
                </a:cubicBezTo>
                <a:cubicBezTo>
                  <a:pt x="5120691" y="4456583"/>
                  <a:pt x="4909933" y="4499781"/>
                  <a:pt x="4683218" y="4477751"/>
                </a:cubicBezTo>
                <a:cubicBezTo>
                  <a:pt x="4456503" y="4455721"/>
                  <a:pt x="4199537" y="4445893"/>
                  <a:pt x="3929973" y="4477751"/>
                </a:cubicBezTo>
                <a:cubicBezTo>
                  <a:pt x="3660409" y="4509609"/>
                  <a:pt x="3676071" y="4467484"/>
                  <a:pt x="3471476" y="4477751"/>
                </a:cubicBezTo>
                <a:cubicBezTo>
                  <a:pt x="3266881" y="4488018"/>
                  <a:pt x="2996270" y="4507039"/>
                  <a:pt x="2718231" y="4477751"/>
                </a:cubicBezTo>
                <a:cubicBezTo>
                  <a:pt x="2440193" y="4448463"/>
                  <a:pt x="2521840" y="4485849"/>
                  <a:pt x="2357984" y="4477751"/>
                </a:cubicBezTo>
                <a:cubicBezTo>
                  <a:pt x="2194128" y="4469653"/>
                  <a:pt x="2006842" y="4450621"/>
                  <a:pt x="1702988" y="4477751"/>
                </a:cubicBezTo>
                <a:cubicBezTo>
                  <a:pt x="1399134" y="4504881"/>
                  <a:pt x="1450792" y="4485994"/>
                  <a:pt x="1342741" y="4477751"/>
                </a:cubicBezTo>
                <a:cubicBezTo>
                  <a:pt x="1234690" y="4469508"/>
                  <a:pt x="901442" y="4466873"/>
                  <a:pt x="785995" y="4477751"/>
                </a:cubicBezTo>
                <a:cubicBezTo>
                  <a:pt x="670548" y="4488629"/>
                  <a:pt x="258021" y="4500447"/>
                  <a:pt x="0" y="4477751"/>
                </a:cubicBezTo>
                <a:cubicBezTo>
                  <a:pt x="2558" y="4207666"/>
                  <a:pt x="12523" y="4083246"/>
                  <a:pt x="0" y="3882850"/>
                </a:cubicBezTo>
                <a:cubicBezTo>
                  <a:pt x="-12523" y="3682454"/>
                  <a:pt x="-30132" y="3405584"/>
                  <a:pt x="0" y="3153616"/>
                </a:cubicBezTo>
                <a:cubicBezTo>
                  <a:pt x="30132" y="2901648"/>
                  <a:pt x="3125" y="2818600"/>
                  <a:pt x="0" y="2603492"/>
                </a:cubicBezTo>
                <a:cubicBezTo>
                  <a:pt x="-3125" y="2388384"/>
                  <a:pt x="-1384" y="2135761"/>
                  <a:pt x="0" y="1963814"/>
                </a:cubicBezTo>
                <a:cubicBezTo>
                  <a:pt x="1384" y="1791867"/>
                  <a:pt x="-23609" y="1557876"/>
                  <a:pt x="0" y="1413690"/>
                </a:cubicBezTo>
                <a:cubicBezTo>
                  <a:pt x="23609" y="1269504"/>
                  <a:pt x="-15237" y="1029423"/>
                  <a:pt x="0" y="908344"/>
                </a:cubicBezTo>
                <a:cubicBezTo>
                  <a:pt x="15237" y="787265"/>
                  <a:pt x="-25790" y="351638"/>
                  <a:pt x="0" y="0"/>
                </a:cubicBezTo>
                <a:close/>
              </a:path>
              <a:path w="9824933" h="4477751" stroke="0" extrusionOk="0">
                <a:moveTo>
                  <a:pt x="0" y="0"/>
                </a:moveTo>
                <a:cubicBezTo>
                  <a:pt x="419960" y="-37374"/>
                  <a:pt x="651094" y="-13864"/>
                  <a:pt x="851494" y="0"/>
                </a:cubicBezTo>
                <a:cubicBezTo>
                  <a:pt x="1051894" y="13864"/>
                  <a:pt x="1203103" y="-15148"/>
                  <a:pt x="1506490" y="0"/>
                </a:cubicBezTo>
                <a:cubicBezTo>
                  <a:pt x="1809877" y="15148"/>
                  <a:pt x="1846810" y="-31914"/>
                  <a:pt x="2161485" y="0"/>
                </a:cubicBezTo>
                <a:cubicBezTo>
                  <a:pt x="2476160" y="31914"/>
                  <a:pt x="2489753" y="2946"/>
                  <a:pt x="2619982" y="0"/>
                </a:cubicBezTo>
                <a:cubicBezTo>
                  <a:pt x="2750211" y="-2946"/>
                  <a:pt x="3087003" y="38334"/>
                  <a:pt x="3471476" y="0"/>
                </a:cubicBezTo>
                <a:cubicBezTo>
                  <a:pt x="3855949" y="-38334"/>
                  <a:pt x="3757824" y="-564"/>
                  <a:pt x="3831724" y="0"/>
                </a:cubicBezTo>
                <a:cubicBezTo>
                  <a:pt x="3905624" y="564"/>
                  <a:pt x="4285597" y="16995"/>
                  <a:pt x="4584969" y="0"/>
                </a:cubicBezTo>
                <a:cubicBezTo>
                  <a:pt x="4884341" y="-16995"/>
                  <a:pt x="5013384" y="-9373"/>
                  <a:pt x="5141715" y="0"/>
                </a:cubicBezTo>
                <a:cubicBezTo>
                  <a:pt x="5270046" y="9373"/>
                  <a:pt x="5604788" y="27030"/>
                  <a:pt x="5993209" y="0"/>
                </a:cubicBezTo>
                <a:cubicBezTo>
                  <a:pt x="6381630" y="-27030"/>
                  <a:pt x="6462327" y="-14909"/>
                  <a:pt x="6844703" y="0"/>
                </a:cubicBezTo>
                <a:cubicBezTo>
                  <a:pt x="7227079" y="14909"/>
                  <a:pt x="7384234" y="21993"/>
                  <a:pt x="7597948" y="0"/>
                </a:cubicBezTo>
                <a:cubicBezTo>
                  <a:pt x="7811662" y="-21993"/>
                  <a:pt x="7853886" y="-8283"/>
                  <a:pt x="7958196" y="0"/>
                </a:cubicBezTo>
                <a:cubicBezTo>
                  <a:pt x="8062506" y="8283"/>
                  <a:pt x="8489929" y="37101"/>
                  <a:pt x="8711441" y="0"/>
                </a:cubicBezTo>
                <a:cubicBezTo>
                  <a:pt x="8932954" y="-37101"/>
                  <a:pt x="9033599" y="-12577"/>
                  <a:pt x="9169937" y="0"/>
                </a:cubicBezTo>
                <a:cubicBezTo>
                  <a:pt x="9306275" y="12577"/>
                  <a:pt x="9648925" y="10096"/>
                  <a:pt x="9824933" y="0"/>
                </a:cubicBezTo>
                <a:cubicBezTo>
                  <a:pt x="9832340" y="278602"/>
                  <a:pt x="9820621" y="473468"/>
                  <a:pt x="9824933" y="639679"/>
                </a:cubicBezTo>
                <a:cubicBezTo>
                  <a:pt x="9829245" y="805890"/>
                  <a:pt x="9815594" y="1110216"/>
                  <a:pt x="9824933" y="1279357"/>
                </a:cubicBezTo>
                <a:cubicBezTo>
                  <a:pt x="9834272" y="1448498"/>
                  <a:pt x="9838701" y="1714585"/>
                  <a:pt x="9824933" y="1963814"/>
                </a:cubicBezTo>
                <a:cubicBezTo>
                  <a:pt x="9811165" y="2213043"/>
                  <a:pt x="9840199" y="2422334"/>
                  <a:pt x="9824933" y="2693047"/>
                </a:cubicBezTo>
                <a:cubicBezTo>
                  <a:pt x="9809667" y="2963760"/>
                  <a:pt x="9822687" y="3017285"/>
                  <a:pt x="9824933" y="3287949"/>
                </a:cubicBezTo>
                <a:cubicBezTo>
                  <a:pt x="9827179" y="3558613"/>
                  <a:pt x="9833925" y="3686025"/>
                  <a:pt x="9824933" y="3793295"/>
                </a:cubicBezTo>
                <a:cubicBezTo>
                  <a:pt x="9815941" y="3900565"/>
                  <a:pt x="9826757" y="4149057"/>
                  <a:pt x="9824933" y="4477751"/>
                </a:cubicBezTo>
                <a:cubicBezTo>
                  <a:pt x="9618277" y="4504054"/>
                  <a:pt x="9179313" y="4503577"/>
                  <a:pt x="8973439" y="4477751"/>
                </a:cubicBezTo>
                <a:cubicBezTo>
                  <a:pt x="8767565" y="4451925"/>
                  <a:pt x="8386371" y="4455794"/>
                  <a:pt x="8220194" y="4477751"/>
                </a:cubicBezTo>
                <a:cubicBezTo>
                  <a:pt x="8054018" y="4499708"/>
                  <a:pt x="8019402" y="4462145"/>
                  <a:pt x="7859946" y="4477751"/>
                </a:cubicBezTo>
                <a:cubicBezTo>
                  <a:pt x="7700490" y="4493357"/>
                  <a:pt x="7460722" y="4507235"/>
                  <a:pt x="7204951" y="4477751"/>
                </a:cubicBezTo>
                <a:cubicBezTo>
                  <a:pt x="6949180" y="4448267"/>
                  <a:pt x="6715830" y="4487665"/>
                  <a:pt x="6451706" y="4477751"/>
                </a:cubicBezTo>
                <a:cubicBezTo>
                  <a:pt x="6187583" y="4467837"/>
                  <a:pt x="6053388" y="4494678"/>
                  <a:pt x="5796710" y="4477751"/>
                </a:cubicBezTo>
                <a:cubicBezTo>
                  <a:pt x="5540032" y="4460824"/>
                  <a:pt x="5487319" y="4479365"/>
                  <a:pt x="5338214" y="4477751"/>
                </a:cubicBezTo>
                <a:cubicBezTo>
                  <a:pt x="5189109" y="4476137"/>
                  <a:pt x="4904780" y="4503272"/>
                  <a:pt x="4781467" y="4477751"/>
                </a:cubicBezTo>
                <a:cubicBezTo>
                  <a:pt x="4658154" y="4452230"/>
                  <a:pt x="4225651" y="4464327"/>
                  <a:pt x="4028223" y="4477751"/>
                </a:cubicBezTo>
                <a:cubicBezTo>
                  <a:pt x="3830795" y="4491175"/>
                  <a:pt x="3710288" y="4475583"/>
                  <a:pt x="3471476" y="4477751"/>
                </a:cubicBezTo>
                <a:cubicBezTo>
                  <a:pt x="3232664" y="4479919"/>
                  <a:pt x="2982146" y="4450332"/>
                  <a:pt x="2718231" y="4477751"/>
                </a:cubicBezTo>
                <a:cubicBezTo>
                  <a:pt x="2454316" y="4505170"/>
                  <a:pt x="2477436" y="4491390"/>
                  <a:pt x="2259735" y="4477751"/>
                </a:cubicBezTo>
                <a:cubicBezTo>
                  <a:pt x="2042034" y="4464112"/>
                  <a:pt x="1739925" y="4460622"/>
                  <a:pt x="1604739" y="4477751"/>
                </a:cubicBezTo>
                <a:cubicBezTo>
                  <a:pt x="1469553" y="4494880"/>
                  <a:pt x="1390252" y="4470852"/>
                  <a:pt x="1244492" y="4477751"/>
                </a:cubicBezTo>
                <a:cubicBezTo>
                  <a:pt x="1098732" y="4484650"/>
                  <a:pt x="383377" y="4478758"/>
                  <a:pt x="0" y="4477751"/>
                </a:cubicBezTo>
                <a:cubicBezTo>
                  <a:pt x="-32930" y="4184781"/>
                  <a:pt x="18617" y="4127729"/>
                  <a:pt x="0" y="3793295"/>
                </a:cubicBezTo>
                <a:cubicBezTo>
                  <a:pt x="-18617" y="3458861"/>
                  <a:pt x="7174" y="3453667"/>
                  <a:pt x="0" y="3243171"/>
                </a:cubicBezTo>
                <a:cubicBezTo>
                  <a:pt x="-7174" y="3032675"/>
                  <a:pt x="-23566" y="2758919"/>
                  <a:pt x="0" y="2603492"/>
                </a:cubicBezTo>
                <a:cubicBezTo>
                  <a:pt x="23566" y="2448065"/>
                  <a:pt x="-22093" y="2186755"/>
                  <a:pt x="0" y="2008591"/>
                </a:cubicBezTo>
                <a:cubicBezTo>
                  <a:pt x="22093" y="1830427"/>
                  <a:pt x="-16183" y="1717689"/>
                  <a:pt x="0" y="1503245"/>
                </a:cubicBezTo>
                <a:cubicBezTo>
                  <a:pt x="16183" y="1288801"/>
                  <a:pt x="-15858" y="1235247"/>
                  <a:pt x="0" y="997899"/>
                </a:cubicBezTo>
                <a:cubicBezTo>
                  <a:pt x="15858" y="760551"/>
                  <a:pt x="-19299" y="384404"/>
                  <a:pt x="0" y="0"/>
                </a:cubicBezTo>
                <a:close/>
              </a:path>
            </a:pathLst>
          </a:custGeom>
          <a:ln>
            <a:extLst>
              <a:ext uri="{C807C97D-BFC1-408E-A445-0C87EB9F89A2}">
                <ask:lineSketchStyleProps xmlns:ask="http://schemas.microsoft.com/office/drawing/2018/sketchyshapes" sd="3279963431">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800" dirty="0">
              <a:latin typeface="UD Digi Kyokasho NK-R" panose="02020400000000000000" pitchFamily="18" charset="-128"/>
              <a:ea typeface="UD Digi Kyokasho NK-R" panose="02020400000000000000" pitchFamily="18" charset="-128"/>
            </a:endParaRPr>
          </a:p>
          <a:p>
            <a:endParaRPr lang="en-GB" sz="2000" dirty="0">
              <a:ea typeface="UD Digi Kyokasho NK-R" panose="02020400000000000000" pitchFamily="18" charset="-128"/>
            </a:endParaRPr>
          </a:p>
          <a:p>
            <a:endParaRPr lang="en-GB" sz="1800" dirty="0">
              <a:highlight>
                <a:srgbClr val="FFFF00"/>
              </a:highlight>
              <a:latin typeface="UD Digi Kyokasho NK-R" panose="02020400000000000000" pitchFamily="18" charset="-128"/>
              <a:ea typeface="UD Digi Kyokasho NK-R" panose="02020400000000000000" pitchFamily="18" charset="-128"/>
            </a:endParaRPr>
          </a:p>
        </p:txBody>
      </p:sp>
      <p:pic>
        <p:nvPicPr>
          <p:cNvPr id="3" name="Picture 2">
            <a:extLst>
              <a:ext uri="{FF2B5EF4-FFF2-40B4-BE49-F238E27FC236}">
                <a16:creationId xmlns:a16="http://schemas.microsoft.com/office/drawing/2014/main" id="{583346C5-AD4B-1022-3508-6C5D3F84133F}"/>
              </a:ext>
            </a:extLst>
          </p:cNvPr>
          <p:cNvPicPr>
            <a:picLocks noChangeAspect="1"/>
          </p:cNvPicPr>
          <p:nvPr/>
        </p:nvPicPr>
        <p:blipFill>
          <a:blip r:embed="rId7"/>
          <a:stretch>
            <a:fillRect/>
          </a:stretch>
        </p:blipFill>
        <p:spPr>
          <a:xfrm>
            <a:off x="2099364" y="263645"/>
            <a:ext cx="1105957" cy="698271"/>
          </a:xfrm>
          <a:prstGeom prst="rect">
            <a:avLst/>
          </a:prstGeom>
        </p:spPr>
      </p:pic>
      <p:pic>
        <p:nvPicPr>
          <p:cNvPr id="13" name="Picture 12">
            <a:extLst>
              <a:ext uri="{FF2B5EF4-FFF2-40B4-BE49-F238E27FC236}">
                <a16:creationId xmlns:a16="http://schemas.microsoft.com/office/drawing/2014/main" id="{03325A27-F010-A9AB-4AD2-109F0D36DBC2}"/>
              </a:ext>
            </a:extLst>
          </p:cNvPr>
          <p:cNvPicPr>
            <a:picLocks noChangeAspect="1"/>
          </p:cNvPicPr>
          <p:nvPr/>
        </p:nvPicPr>
        <p:blipFill>
          <a:blip r:embed="rId8"/>
          <a:stretch>
            <a:fillRect/>
          </a:stretch>
        </p:blipFill>
        <p:spPr>
          <a:xfrm>
            <a:off x="2566987" y="1447800"/>
            <a:ext cx="8464179" cy="3962400"/>
          </a:xfrm>
          <a:prstGeom prst="rect">
            <a:avLst/>
          </a:prstGeom>
        </p:spPr>
      </p:pic>
    </p:spTree>
    <p:extLst>
      <p:ext uri="{BB962C8B-B14F-4D97-AF65-F5344CB8AC3E}">
        <p14:creationId xmlns:p14="http://schemas.microsoft.com/office/powerpoint/2010/main" val="3717669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CF67FB01-3E77-6961-1D91-371C4D698F77}"/>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417BC5D6-2C68-C377-C70E-79895C55B15B}"/>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6AA4C201-2A38-1345-C9D4-D592E2465C39}"/>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841FCFDB-4EA0-A47E-C96F-8B0B1B5F5839}"/>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A837092E-D386-DAC7-B5DF-248759071C31}"/>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324B9729-83D2-89A8-06FA-2A72D0C628CB}"/>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5CBE75BA-65AF-4B89-94E6-DB53505D3AD8}"/>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F719FD0B-4BFB-C88E-4C0A-9CCD6F6AD8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925" y="5896083"/>
            <a:ext cx="1348368" cy="575523"/>
          </a:xfrm>
          <a:prstGeom prst="rect">
            <a:avLst/>
          </a:prstGeom>
        </p:spPr>
      </p:pic>
      <p:pic>
        <p:nvPicPr>
          <p:cNvPr id="12" name="Picture 11">
            <a:extLst>
              <a:ext uri="{FF2B5EF4-FFF2-40B4-BE49-F238E27FC236}">
                <a16:creationId xmlns:a16="http://schemas.microsoft.com/office/drawing/2014/main" id="{B50768C9-859C-315A-4AE8-EA42A0C87635}"/>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A8EB7F31-F59B-779E-4CD3-F24C0C65E478}"/>
              </a:ext>
            </a:extLst>
          </p:cNvPr>
          <p:cNvSpPr txBox="1"/>
          <p:nvPr/>
        </p:nvSpPr>
        <p:spPr>
          <a:xfrm>
            <a:off x="1874351" y="263645"/>
            <a:ext cx="10019488" cy="2616101"/>
          </a:xfrm>
          <a:prstGeom prst="rect">
            <a:avLst/>
          </a:prstGeom>
          <a:noFill/>
        </p:spPr>
        <p:txBody>
          <a:bodyPr wrap="square">
            <a:spAutoFit/>
          </a:bodyPr>
          <a:lstStyle/>
          <a:p>
            <a:pPr algn="ctr"/>
            <a:r>
              <a:rPr lang="en-GB" sz="4800" dirty="0">
                <a:solidFill>
                  <a:srgbClr val="0070C0"/>
                </a:solidFill>
                <a:latin typeface="UD Digi Kyokasho NK-B" panose="02020700000000000000" pitchFamily="18" charset="-128"/>
                <a:ea typeface="UD Digi Kyokasho NK-B" panose="02020700000000000000" pitchFamily="18" charset="-128"/>
              </a:rPr>
              <a:t>KS2 overview</a:t>
            </a:r>
          </a:p>
          <a:p>
            <a:endParaRPr lang="en-GB" sz="4000" dirty="0">
              <a:solidFill>
                <a:srgbClr val="0070C0"/>
              </a:solidFill>
            </a:endParaRPr>
          </a:p>
          <a:p>
            <a:endParaRPr lang="en-GB" sz="4000" dirty="0">
              <a:solidFill>
                <a:srgbClr val="0070C0"/>
              </a:solidFill>
            </a:endParaRPr>
          </a:p>
          <a:p>
            <a:endParaRPr lang="en-GB" dirty="0">
              <a:solidFill>
                <a:srgbClr val="0070C0"/>
              </a:solidFill>
            </a:endParaRPr>
          </a:p>
          <a:p>
            <a:r>
              <a:rPr lang="en-GB" dirty="0">
                <a:solidFill>
                  <a:srgbClr val="0070C0"/>
                </a:solidFill>
              </a:rPr>
              <a:t>O</a:t>
            </a:r>
          </a:p>
        </p:txBody>
      </p:sp>
      <p:sp>
        <p:nvSpPr>
          <p:cNvPr id="21" name="Content Placeholder 2">
            <a:extLst>
              <a:ext uri="{FF2B5EF4-FFF2-40B4-BE49-F238E27FC236}">
                <a16:creationId xmlns:a16="http://schemas.microsoft.com/office/drawing/2014/main" id="{6956C57A-9529-15DA-7161-A11B965DA172}"/>
              </a:ext>
            </a:extLst>
          </p:cNvPr>
          <p:cNvSpPr txBox="1">
            <a:spLocks/>
          </p:cNvSpPr>
          <p:nvPr/>
        </p:nvSpPr>
        <p:spPr>
          <a:xfrm>
            <a:off x="1874351" y="1190124"/>
            <a:ext cx="9824933" cy="4477751"/>
          </a:xfrm>
          <a:custGeom>
            <a:avLst/>
            <a:gdLst>
              <a:gd name="connsiteX0" fmla="*/ 0 w 9824933"/>
              <a:gd name="connsiteY0" fmla="*/ 0 h 4477751"/>
              <a:gd name="connsiteX1" fmla="*/ 654996 w 9824933"/>
              <a:gd name="connsiteY1" fmla="*/ 0 h 4477751"/>
              <a:gd name="connsiteX2" fmla="*/ 1015243 w 9824933"/>
              <a:gd name="connsiteY2" fmla="*/ 0 h 4477751"/>
              <a:gd name="connsiteX3" fmla="*/ 1866737 w 9824933"/>
              <a:gd name="connsiteY3" fmla="*/ 0 h 4477751"/>
              <a:gd name="connsiteX4" fmla="*/ 2718231 w 9824933"/>
              <a:gd name="connsiteY4" fmla="*/ 0 h 4477751"/>
              <a:gd name="connsiteX5" fmla="*/ 3274978 w 9824933"/>
              <a:gd name="connsiteY5" fmla="*/ 0 h 4477751"/>
              <a:gd name="connsiteX6" fmla="*/ 3929973 w 9824933"/>
              <a:gd name="connsiteY6" fmla="*/ 0 h 4477751"/>
              <a:gd name="connsiteX7" fmla="*/ 4290221 w 9824933"/>
              <a:gd name="connsiteY7" fmla="*/ 0 h 4477751"/>
              <a:gd name="connsiteX8" fmla="*/ 5141715 w 9824933"/>
              <a:gd name="connsiteY8" fmla="*/ 0 h 4477751"/>
              <a:gd name="connsiteX9" fmla="*/ 5600212 w 9824933"/>
              <a:gd name="connsiteY9" fmla="*/ 0 h 4477751"/>
              <a:gd name="connsiteX10" fmla="*/ 6156958 w 9824933"/>
              <a:gd name="connsiteY10" fmla="*/ 0 h 4477751"/>
              <a:gd name="connsiteX11" fmla="*/ 6517206 w 9824933"/>
              <a:gd name="connsiteY11" fmla="*/ 0 h 4477751"/>
              <a:gd name="connsiteX12" fmla="*/ 7270450 w 9824933"/>
              <a:gd name="connsiteY12" fmla="*/ 0 h 4477751"/>
              <a:gd name="connsiteX13" fmla="*/ 7728947 w 9824933"/>
              <a:gd name="connsiteY13" fmla="*/ 0 h 4477751"/>
              <a:gd name="connsiteX14" fmla="*/ 8383943 w 9824933"/>
              <a:gd name="connsiteY14" fmla="*/ 0 h 4477751"/>
              <a:gd name="connsiteX15" fmla="*/ 8940689 w 9824933"/>
              <a:gd name="connsiteY15" fmla="*/ 0 h 4477751"/>
              <a:gd name="connsiteX16" fmla="*/ 9824933 w 9824933"/>
              <a:gd name="connsiteY16" fmla="*/ 0 h 4477751"/>
              <a:gd name="connsiteX17" fmla="*/ 9824933 w 9824933"/>
              <a:gd name="connsiteY17" fmla="*/ 729234 h 4477751"/>
              <a:gd name="connsiteX18" fmla="*/ 9824933 w 9824933"/>
              <a:gd name="connsiteY18" fmla="*/ 1413690 h 4477751"/>
              <a:gd name="connsiteX19" fmla="*/ 9824933 w 9824933"/>
              <a:gd name="connsiteY19" fmla="*/ 2142924 h 4477751"/>
              <a:gd name="connsiteX20" fmla="*/ 9824933 w 9824933"/>
              <a:gd name="connsiteY20" fmla="*/ 2693047 h 4477751"/>
              <a:gd name="connsiteX21" fmla="*/ 9824933 w 9824933"/>
              <a:gd name="connsiteY21" fmla="*/ 3198394 h 4477751"/>
              <a:gd name="connsiteX22" fmla="*/ 9824933 w 9824933"/>
              <a:gd name="connsiteY22" fmla="*/ 3838072 h 4477751"/>
              <a:gd name="connsiteX23" fmla="*/ 9824933 w 9824933"/>
              <a:gd name="connsiteY23" fmla="*/ 4477751 h 4477751"/>
              <a:gd name="connsiteX24" fmla="*/ 9464685 w 9824933"/>
              <a:gd name="connsiteY24" fmla="*/ 4477751 h 4477751"/>
              <a:gd name="connsiteX25" fmla="*/ 8809690 w 9824933"/>
              <a:gd name="connsiteY25" fmla="*/ 4477751 h 4477751"/>
              <a:gd name="connsiteX26" fmla="*/ 8351193 w 9824933"/>
              <a:gd name="connsiteY26" fmla="*/ 4477751 h 4477751"/>
              <a:gd name="connsiteX27" fmla="*/ 7499699 w 9824933"/>
              <a:gd name="connsiteY27" fmla="*/ 4477751 h 4477751"/>
              <a:gd name="connsiteX28" fmla="*/ 6648205 w 9824933"/>
              <a:gd name="connsiteY28" fmla="*/ 4477751 h 4477751"/>
              <a:gd name="connsiteX29" fmla="*/ 6189708 w 9824933"/>
              <a:gd name="connsiteY29" fmla="*/ 4477751 h 4477751"/>
              <a:gd name="connsiteX30" fmla="*/ 5338214 w 9824933"/>
              <a:gd name="connsiteY30" fmla="*/ 4477751 h 4477751"/>
              <a:gd name="connsiteX31" fmla="*/ 4683218 w 9824933"/>
              <a:gd name="connsiteY31" fmla="*/ 4477751 h 4477751"/>
              <a:gd name="connsiteX32" fmla="*/ 3929973 w 9824933"/>
              <a:gd name="connsiteY32" fmla="*/ 4477751 h 4477751"/>
              <a:gd name="connsiteX33" fmla="*/ 3471476 w 9824933"/>
              <a:gd name="connsiteY33" fmla="*/ 4477751 h 4477751"/>
              <a:gd name="connsiteX34" fmla="*/ 2718231 w 9824933"/>
              <a:gd name="connsiteY34" fmla="*/ 4477751 h 4477751"/>
              <a:gd name="connsiteX35" fmla="*/ 2357984 w 9824933"/>
              <a:gd name="connsiteY35" fmla="*/ 4477751 h 4477751"/>
              <a:gd name="connsiteX36" fmla="*/ 1702988 w 9824933"/>
              <a:gd name="connsiteY36" fmla="*/ 4477751 h 4477751"/>
              <a:gd name="connsiteX37" fmla="*/ 1342741 w 9824933"/>
              <a:gd name="connsiteY37" fmla="*/ 4477751 h 4477751"/>
              <a:gd name="connsiteX38" fmla="*/ 785995 w 9824933"/>
              <a:gd name="connsiteY38" fmla="*/ 4477751 h 4477751"/>
              <a:gd name="connsiteX39" fmla="*/ 0 w 9824933"/>
              <a:gd name="connsiteY39" fmla="*/ 4477751 h 4477751"/>
              <a:gd name="connsiteX40" fmla="*/ 0 w 9824933"/>
              <a:gd name="connsiteY40" fmla="*/ 3882850 h 4477751"/>
              <a:gd name="connsiteX41" fmla="*/ 0 w 9824933"/>
              <a:gd name="connsiteY41" fmla="*/ 3153616 h 4477751"/>
              <a:gd name="connsiteX42" fmla="*/ 0 w 9824933"/>
              <a:gd name="connsiteY42" fmla="*/ 2603492 h 4477751"/>
              <a:gd name="connsiteX43" fmla="*/ 0 w 9824933"/>
              <a:gd name="connsiteY43" fmla="*/ 1963814 h 4477751"/>
              <a:gd name="connsiteX44" fmla="*/ 0 w 9824933"/>
              <a:gd name="connsiteY44" fmla="*/ 1413690 h 4477751"/>
              <a:gd name="connsiteX45" fmla="*/ 0 w 9824933"/>
              <a:gd name="connsiteY45" fmla="*/ 908344 h 4477751"/>
              <a:gd name="connsiteX46" fmla="*/ 0 w 9824933"/>
              <a:gd name="connsiteY46" fmla="*/ 0 h 447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824933" h="4477751" fill="none" extrusionOk="0">
                <a:moveTo>
                  <a:pt x="0" y="0"/>
                </a:moveTo>
                <a:cubicBezTo>
                  <a:pt x="167394" y="-30634"/>
                  <a:pt x="340331" y="-25316"/>
                  <a:pt x="654996" y="0"/>
                </a:cubicBezTo>
                <a:cubicBezTo>
                  <a:pt x="969661" y="25316"/>
                  <a:pt x="882460" y="7662"/>
                  <a:pt x="1015243" y="0"/>
                </a:cubicBezTo>
                <a:cubicBezTo>
                  <a:pt x="1148026" y="-7662"/>
                  <a:pt x="1680235" y="-5156"/>
                  <a:pt x="1866737" y="0"/>
                </a:cubicBezTo>
                <a:cubicBezTo>
                  <a:pt x="2053239" y="5156"/>
                  <a:pt x="2312224" y="-36497"/>
                  <a:pt x="2718231" y="0"/>
                </a:cubicBezTo>
                <a:cubicBezTo>
                  <a:pt x="3124238" y="36497"/>
                  <a:pt x="3157018" y="-2111"/>
                  <a:pt x="3274978" y="0"/>
                </a:cubicBezTo>
                <a:cubicBezTo>
                  <a:pt x="3392938" y="2111"/>
                  <a:pt x="3798534" y="-13312"/>
                  <a:pt x="3929973" y="0"/>
                </a:cubicBezTo>
                <a:cubicBezTo>
                  <a:pt x="4061412" y="13312"/>
                  <a:pt x="4163604" y="-2798"/>
                  <a:pt x="4290221" y="0"/>
                </a:cubicBezTo>
                <a:cubicBezTo>
                  <a:pt x="4416838" y="2798"/>
                  <a:pt x="4817318" y="24502"/>
                  <a:pt x="5141715" y="0"/>
                </a:cubicBezTo>
                <a:cubicBezTo>
                  <a:pt x="5466112" y="-24502"/>
                  <a:pt x="5463665" y="-20201"/>
                  <a:pt x="5600212" y="0"/>
                </a:cubicBezTo>
                <a:cubicBezTo>
                  <a:pt x="5736759" y="20201"/>
                  <a:pt x="6006355" y="-9083"/>
                  <a:pt x="6156958" y="0"/>
                </a:cubicBezTo>
                <a:cubicBezTo>
                  <a:pt x="6307561" y="9083"/>
                  <a:pt x="6360230" y="11319"/>
                  <a:pt x="6517206" y="0"/>
                </a:cubicBezTo>
                <a:cubicBezTo>
                  <a:pt x="6674182" y="-11319"/>
                  <a:pt x="6905171" y="-15843"/>
                  <a:pt x="7270450" y="0"/>
                </a:cubicBezTo>
                <a:cubicBezTo>
                  <a:pt x="7635729" y="15843"/>
                  <a:pt x="7588000" y="-14188"/>
                  <a:pt x="7728947" y="0"/>
                </a:cubicBezTo>
                <a:cubicBezTo>
                  <a:pt x="7869894" y="14188"/>
                  <a:pt x="8178259" y="6363"/>
                  <a:pt x="8383943" y="0"/>
                </a:cubicBezTo>
                <a:cubicBezTo>
                  <a:pt x="8589627" y="-6363"/>
                  <a:pt x="8687719" y="3776"/>
                  <a:pt x="8940689" y="0"/>
                </a:cubicBezTo>
                <a:cubicBezTo>
                  <a:pt x="9193659" y="-3776"/>
                  <a:pt x="9540479" y="6802"/>
                  <a:pt x="9824933" y="0"/>
                </a:cubicBezTo>
                <a:cubicBezTo>
                  <a:pt x="9790477" y="345239"/>
                  <a:pt x="9841190" y="536595"/>
                  <a:pt x="9824933" y="729234"/>
                </a:cubicBezTo>
                <a:cubicBezTo>
                  <a:pt x="9808676" y="921873"/>
                  <a:pt x="9807736" y="1154879"/>
                  <a:pt x="9824933" y="1413690"/>
                </a:cubicBezTo>
                <a:cubicBezTo>
                  <a:pt x="9842130" y="1672501"/>
                  <a:pt x="9838936" y="1952550"/>
                  <a:pt x="9824933" y="2142924"/>
                </a:cubicBezTo>
                <a:cubicBezTo>
                  <a:pt x="9810930" y="2333298"/>
                  <a:pt x="9840566" y="2484235"/>
                  <a:pt x="9824933" y="2693047"/>
                </a:cubicBezTo>
                <a:cubicBezTo>
                  <a:pt x="9809300" y="2901859"/>
                  <a:pt x="9814130" y="2963462"/>
                  <a:pt x="9824933" y="3198394"/>
                </a:cubicBezTo>
                <a:cubicBezTo>
                  <a:pt x="9835736" y="3433326"/>
                  <a:pt x="9799397" y="3639452"/>
                  <a:pt x="9824933" y="3838072"/>
                </a:cubicBezTo>
                <a:cubicBezTo>
                  <a:pt x="9850469" y="4036692"/>
                  <a:pt x="9855613" y="4165033"/>
                  <a:pt x="9824933" y="4477751"/>
                </a:cubicBezTo>
                <a:cubicBezTo>
                  <a:pt x="9720905" y="4478093"/>
                  <a:pt x="9617373" y="4460133"/>
                  <a:pt x="9464685" y="4477751"/>
                </a:cubicBezTo>
                <a:cubicBezTo>
                  <a:pt x="9311997" y="4495369"/>
                  <a:pt x="9043563" y="4450848"/>
                  <a:pt x="8809690" y="4477751"/>
                </a:cubicBezTo>
                <a:cubicBezTo>
                  <a:pt x="8575817" y="4504654"/>
                  <a:pt x="8560049" y="4488436"/>
                  <a:pt x="8351193" y="4477751"/>
                </a:cubicBezTo>
                <a:cubicBezTo>
                  <a:pt x="8142337" y="4467066"/>
                  <a:pt x="7717059" y="4508005"/>
                  <a:pt x="7499699" y="4477751"/>
                </a:cubicBezTo>
                <a:cubicBezTo>
                  <a:pt x="7282339" y="4447497"/>
                  <a:pt x="6845379" y="4440094"/>
                  <a:pt x="6648205" y="4477751"/>
                </a:cubicBezTo>
                <a:cubicBezTo>
                  <a:pt x="6451031" y="4515408"/>
                  <a:pt x="6326501" y="4455608"/>
                  <a:pt x="6189708" y="4477751"/>
                </a:cubicBezTo>
                <a:cubicBezTo>
                  <a:pt x="6052915" y="4499894"/>
                  <a:pt x="5555737" y="4498919"/>
                  <a:pt x="5338214" y="4477751"/>
                </a:cubicBezTo>
                <a:cubicBezTo>
                  <a:pt x="5120691" y="4456583"/>
                  <a:pt x="4909933" y="4499781"/>
                  <a:pt x="4683218" y="4477751"/>
                </a:cubicBezTo>
                <a:cubicBezTo>
                  <a:pt x="4456503" y="4455721"/>
                  <a:pt x="4199537" y="4445893"/>
                  <a:pt x="3929973" y="4477751"/>
                </a:cubicBezTo>
                <a:cubicBezTo>
                  <a:pt x="3660409" y="4509609"/>
                  <a:pt x="3676071" y="4467484"/>
                  <a:pt x="3471476" y="4477751"/>
                </a:cubicBezTo>
                <a:cubicBezTo>
                  <a:pt x="3266881" y="4488018"/>
                  <a:pt x="2996270" y="4507039"/>
                  <a:pt x="2718231" y="4477751"/>
                </a:cubicBezTo>
                <a:cubicBezTo>
                  <a:pt x="2440193" y="4448463"/>
                  <a:pt x="2521840" y="4485849"/>
                  <a:pt x="2357984" y="4477751"/>
                </a:cubicBezTo>
                <a:cubicBezTo>
                  <a:pt x="2194128" y="4469653"/>
                  <a:pt x="2006842" y="4450621"/>
                  <a:pt x="1702988" y="4477751"/>
                </a:cubicBezTo>
                <a:cubicBezTo>
                  <a:pt x="1399134" y="4504881"/>
                  <a:pt x="1450792" y="4485994"/>
                  <a:pt x="1342741" y="4477751"/>
                </a:cubicBezTo>
                <a:cubicBezTo>
                  <a:pt x="1234690" y="4469508"/>
                  <a:pt x="901442" y="4466873"/>
                  <a:pt x="785995" y="4477751"/>
                </a:cubicBezTo>
                <a:cubicBezTo>
                  <a:pt x="670548" y="4488629"/>
                  <a:pt x="258021" y="4500447"/>
                  <a:pt x="0" y="4477751"/>
                </a:cubicBezTo>
                <a:cubicBezTo>
                  <a:pt x="2558" y="4207666"/>
                  <a:pt x="12523" y="4083246"/>
                  <a:pt x="0" y="3882850"/>
                </a:cubicBezTo>
                <a:cubicBezTo>
                  <a:pt x="-12523" y="3682454"/>
                  <a:pt x="-30132" y="3405584"/>
                  <a:pt x="0" y="3153616"/>
                </a:cubicBezTo>
                <a:cubicBezTo>
                  <a:pt x="30132" y="2901648"/>
                  <a:pt x="3125" y="2818600"/>
                  <a:pt x="0" y="2603492"/>
                </a:cubicBezTo>
                <a:cubicBezTo>
                  <a:pt x="-3125" y="2388384"/>
                  <a:pt x="-1384" y="2135761"/>
                  <a:pt x="0" y="1963814"/>
                </a:cubicBezTo>
                <a:cubicBezTo>
                  <a:pt x="1384" y="1791867"/>
                  <a:pt x="-23609" y="1557876"/>
                  <a:pt x="0" y="1413690"/>
                </a:cubicBezTo>
                <a:cubicBezTo>
                  <a:pt x="23609" y="1269504"/>
                  <a:pt x="-15237" y="1029423"/>
                  <a:pt x="0" y="908344"/>
                </a:cubicBezTo>
                <a:cubicBezTo>
                  <a:pt x="15237" y="787265"/>
                  <a:pt x="-25790" y="351638"/>
                  <a:pt x="0" y="0"/>
                </a:cubicBezTo>
                <a:close/>
              </a:path>
              <a:path w="9824933" h="4477751" stroke="0" extrusionOk="0">
                <a:moveTo>
                  <a:pt x="0" y="0"/>
                </a:moveTo>
                <a:cubicBezTo>
                  <a:pt x="419960" y="-37374"/>
                  <a:pt x="651094" y="-13864"/>
                  <a:pt x="851494" y="0"/>
                </a:cubicBezTo>
                <a:cubicBezTo>
                  <a:pt x="1051894" y="13864"/>
                  <a:pt x="1203103" y="-15148"/>
                  <a:pt x="1506490" y="0"/>
                </a:cubicBezTo>
                <a:cubicBezTo>
                  <a:pt x="1809877" y="15148"/>
                  <a:pt x="1846810" y="-31914"/>
                  <a:pt x="2161485" y="0"/>
                </a:cubicBezTo>
                <a:cubicBezTo>
                  <a:pt x="2476160" y="31914"/>
                  <a:pt x="2489753" y="2946"/>
                  <a:pt x="2619982" y="0"/>
                </a:cubicBezTo>
                <a:cubicBezTo>
                  <a:pt x="2750211" y="-2946"/>
                  <a:pt x="3087003" y="38334"/>
                  <a:pt x="3471476" y="0"/>
                </a:cubicBezTo>
                <a:cubicBezTo>
                  <a:pt x="3855949" y="-38334"/>
                  <a:pt x="3757824" y="-564"/>
                  <a:pt x="3831724" y="0"/>
                </a:cubicBezTo>
                <a:cubicBezTo>
                  <a:pt x="3905624" y="564"/>
                  <a:pt x="4285597" y="16995"/>
                  <a:pt x="4584969" y="0"/>
                </a:cubicBezTo>
                <a:cubicBezTo>
                  <a:pt x="4884341" y="-16995"/>
                  <a:pt x="5013384" y="-9373"/>
                  <a:pt x="5141715" y="0"/>
                </a:cubicBezTo>
                <a:cubicBezTo>
                  <a:pt x="5270046" y="9373"/>
                  <a:pt x="5604788" y="27030"/>
                  <a:pt x="5993209" y="0"/>
                </a:cubicBezTo>
                <a:cubicBezTo>
                  <a:pt x="6381630" y="-27030"/>
                  <a:pt x="6462327" y="-14909"/>
                  <a:pt x="6844703" y="0"/>
                </a:cubicBezTo>
                <a:cubicBezTo>
                  <a:pt x="7227079" y="14909"/>
                  <a:pt x="7384234" y="21993"/>
                  <a:pt x="7597948" y="0"/>
                </a:cubicBezTo>
                <a:cubicBezTo>
                  <a:pt x="7811662" y="-21993"/>
                  <a:pt x="7853886" y="-8283"/>
                  <a:pt x="7958196" y="0"/>
                </a:cubicBezTo>
                <a:cubicBezTo>
                  <a:pt x="8062506" y="8283"/>
                  <a:pt x="8489929" y="37101"/>
                  <a:pt x="8711441" y="0"/>
                </a:cubicBezTo>
                <a:cubicBezTo>
                  <a:pt x="8932954" y="-37101"/>
                  <a:pt x="9033599" y="-12577"/>
                  <a:pt x="9169937" y="0"/>
                </a:cubicBezTo>
                <a:cubicBezTo>
                  <a:pt x="9306275" y="12577"/>
                  <a:pt x="9648925" y="10096"/>
                  <a:pt x="9824933" y="0"/>
                </a:cubicBezTo>
                <a:cubicBezTo>
                  <a:pt x="9832340" y="278602"/>
                  <a:pt x="9820621" y="473468"/>
                  <a:pt x="9824933" y="639679"/>
                </a:cubicBezTo>
                <a:cubicBezTo>
                  <a:pt x="9829245" y="805890"/>
                  <a:pt x="9815594" y="1110216"/>
                  <a:pt x="9824933" y="1279357"/>
                </a:cubicBezTo>
                <a:cubicBezTo>
                  <a:pt x="9834272" y="1448498"/>
                  <a:pt x="9838701" y="1714585"/>
                  <a:pt x="9824933" y="1963814"/>
                </a:cubicBezTo>
                <a:cubicBezTo>
                  <a:pt x="9811165" y="2213043"/>
                  <a:pt x="9840199" y="2422334"/>
                  <a:pt x="9824933" y="2693047"/>
                </a:cubicBezTo>
                <a:cubicBezTo>
                  <a:pt x="9809667" y="2963760"/>
                  <a:pt x="9822687" y="3017285"/>
                  <a:pt x="9824933" y="3287949"/>
                </a:cubicBezTo>
                <a:cubicBezTo>
                  <a:pt x="9827179" y="3558613"/>
                  <a:pt x="9833925" y="3686025"/>
                  <a:pt x="9824933" y="3793295"/>
                </a:cubicBezTo>
                <a:cubicBezTo>
                  <a:pt x="9815941" y="3900565"/>
                  <a:pt x="9826757" y="4149057"/>
                  <a:pt x="9824933" y="4477751"/>
                </a:cubicBezTo>
                <a:cubicBezTo>
                  <a:pt x="9618277" y="4504054"/>
                  <a:pt x="9179313" y="4503577"/>
                  <a:pt x="8973439" y="4477751"/>
                </a:cubicBezTo>
                <a:cubicBezTo>
                  <a:pt x="8767565" y="4451925"/>
                  <a:pt x="8386371" y="4455794"/>
                  <a:pt x="8220194" y="4477751"/>
                </a:cubicBezTo>
                <a:cubicBezTo>
                  <a:pt x="8054018" y="4499708"/>
                  <a:pt x="8019402" y="4462145"/>
                  <a:pt x="7859946" y="4477751"/>
                </a:cubicBezTo>
                <a:cubicBezTo>
                  <a:pt x="7700490" y="4493357"/>
                  <a:pt x="7460722" y="4507235"/>
                  <a:pt x="7204951" y="4477751"/>
                </a:cubicBezTo>
                <a:cubicBezTo>
                  <a:pt x="6949180" y="4448267"/>
                  <a:pt x="6715830" y="4487665"/>
                  <a:pt x="6451706" y="4477751"/>
                </a:cubicBezTo>
                <a:cubicBezTo>
                  <a:pt x="6187583" y="4467837"/>
                  <a:pt x="6053388" y="4494678"/>
                  <a:pt x="5796710" y="4477751"/>
                </a:cubicBezTo>
                <a:cubicBezTo>
                  <a:pt x="5540032" y="4460824"/>
                  <a:pt x="5487319" y="4479365"/>
                  <a:pt x="5338214" y="4477751"/>
                </a:cubicBezTo>
                <a:cubicBezTo>
                  <a:pt x="5189109" y="4476137"/>
                  <a:pt x="4904780" y="4503272"/>
                  <a:pt x="4781467" y="4477751"/>
                </a:cubicBezTo>
                <a:cubicBezTo>
                  <a:pt x="4658154" y="4452230"/>
                  <a:pt x="4225651" y="4464327"/>
                  <a:pt x="4028223" y="4477751"/>
                </a:cubicBezTo>
                <a:cubicBezTo>
                  <a:pt x="3830795" y="4491175"/>
                  <a:pt x="3710288" y="4475583"/>
                  <a:pt x="3471476" y="4477751"/>
                </a:cubicBezTo>
                <a:cubicBezTo>
                  <a:pt x="3232664" y="4479919"/>
                  <a:pt x="2982146" y="4450332"/>
                  <a:pt x="2718231" y="4477751"/>
                </a:cubicBezTo>
                <a:cubicBezTo>
                  <a:pt x="2454316" y="4505170"/>
                  <a:pt x="2477436" y="4491390"/>
                  <a:pt x="2259735" y="4477751"/>
                </a:cubicBezTo>
                <a:cubicBezTo>
                  <a:pt x="2042034" y="4464112"/>
                  <a:pt x="1739925" y="4460622"/>
                  <a:pt x="1604739" y="4477751"/>
                </a:cubicBezTo>
                <a:cubicBezTo>
                  <a:pt x="1469553" y="4494880"/>
                  <a:pt x="1390252" y="4470852"/>
                  <a:pt x="1244492" y="4477751"/>
                </a:cubicBezTo>
                <a:cubicBezTo>
                  <a:pt x="1098732" y="4484650"/>
                  <a:pt x="383377" y="4478758"/>
                  <a:pt x="0" y="4477751"/>
                </a:cubicBezTo>
                <a:cubicBezTo>
                  <a:pt x="-32930" y="4184781"/>
                  <a:pt x="18617" y="4127729"/>
                  <a:pt x="0" y="3793295"/>
                </a:cubicBezTo>
                <a:cubicBezTo>
                  <a:pt x="-18617" y="3458861"/>
                  <a:pt x="7174" y="3453667"/>
                  <a:pt x="0" y="3243171"/>
                </a:cubicBezTo>
                <a:cubicBezTo>
                  <a:pt x="-7174" y="3032675"/>
                  <a:pt x="-23566" y="2758919"/>
                  <a:pt x="0" y="2603492"/>
                </a:cubicBezTo>
                <a:cubicBezTo>
                  <a:pt x="23566" y="2448065"/>
                  <a:pt x="-22093" y="2186755"/>
                  <a:pt x="0" y="2008591"/>
                </a:cubicBezTo>
                <a:cubicBezTo>
                  <a:pt x="22093" y="1830427"/>
                  <a:pt x="-16183" y="1717689"/>
                  <a:pt x="0" y="1503245"/>
                </a:cubicBezTo>
                <a:cubicBezTo>
                  <a:pt x="16183" y="1288801"/>
                  <a:pt x="-15858" y="1235247"/>
                  <a:pt x="0" y="997899"/>
                </a:cubicBezTo>
                <a:cubicBezTo>
                  <a:pt x="15858" y="760551"/>
                  <a:pt x="-19299" y="384404"/>
                  <a:pt x="0" y="0"/>
                </a:cubicBezTo>
                <a:close/>
              </a:path>
            </a:pathLst>
          </a:custGeom>
          <a:ln>
            <a:extLst>
              <a:ext uri="{C807C97D-BFC1-408E-A445-0C87EB9F89A2}">
                <ask:lineSketchStyleProps xmlns:ask="http://schemas.microsoft.com/office/drawing/2018/sketchyshapes" sd="3279963431">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800" dirty="0">
              <a:latin typeface="UD Digi Kyokasho NK-R" panose="02020400000000000000" pitchFamily="18" charset="-128"/>
              <a:ea typeface="UD Digi Kyokasho NK-R" panose="02020400000000000000" pitchFamily="18" charset="-128"/>
            </a:endParaRPr>
          </a:p>
          <a:p>
            <a:endParaRPr lang="en-GB" sz="2000" dirty="0">
              <a:ea typeface="UD Digi Kyokasho NK-R" panose="02020400000000000000" pitchFamily="18" charset="-128"/>
            </a:endParaRPr>
          </a:p>
        </p:txBody>
      </p:sp>
      <p:pic>
        <p:nvPicPr>
          <p:cNvPr id="3" name="Picture 2">
            <a:extLst>
              <a:ext uri="{FF2B5EF4-FFF2-40B4-BE49-F238E27FC236}">
                <a16:creationId xmlns:a16="http://schemas.microsoft.com/office/drawing/2014/main" id="{10CCF63D-89DC-76B9-F618-5C5FEDFDCC1F}"/>
              </a:ext>
            </a:extLst>
          </p:cNvPr>
          <p:cNvPicPr>
            <a:picLocks noChangeAspect="1"/>
          </p:cNvPicPr>
          <p:nvPr/>
        </p:nvPicPr>
        <p:blipFill>
          <a:blip r:embed="rId7"/>
          <a:stretch>
            <a:fillRect/>
          </a:stretch>
        </p:blipFill>
        <p:spPr>
          <a:xfrm>
            <a:off x="2099364" y="263645"/>
            <a:ext cx="1105957" cy="698271"/>
          </a:xfrm>
          <a:prstGeom prst="rect">
            <a:avLst/>
          </a:prstGeom>
        </p:spPr>
      </p:pic>
      <p:pic>
        <p:nvPicPr>
          <p:cNvPr id="10" name="Picture 9">
            <a:extLst>
              <a:ext uri="{FF2B5EF4-FFF2-40B4-BE49-F238E27FC236}">
                <a16:creationId xmlns:a16="http://schemas.microsoft.com/office/drawing/2014/main" id="{E682E0E0-816B-9CBA-BAAC-FBF0F2C5B7E1}"/>
              </a:ext>
            </a:extLst>
          </p:cNvPr>
          <p:cNvPicPr>
            <a:picLocks noChangeAspect="1"/>
          </p:cNvPicPr>
          <p:nvPr/>
        </p:nvPicPr>
        <p:blipFill>
          <a:blip r:embed="rId8"/>
          <a:stretch>
            <a:fillRect/>
          </a:stretch>
        </p:blipFill>
        <p:spPr>
          <a:xfrm>
            <a:off x="2017782" y="1051403"/>
            <a:ext cx="8828558" cy="5066692"/>
          </a:xfrm>
          <a:prstGeom prst="rect">
            <a:avLst/>
          </a:prstGeom>
        </p:spPr>
      </p:pic>
    </p:spTree>
    <p:extLst>
      <p:ext uri="{BB962C8B-B14F-4D97-AF65-F5344CB8AC3E}">
        <p14:creationId xmlns:p14="http://schemas.microsoft.com/office/powerpoint/2010/main" val="2673870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B0BFE0DA-E8EA-27C2-5AAE-D523A08C7A90}"/>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8E840B32-327E-C104-F664-B2C33256140C}"/>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7E171B9B-87A9-AF72-8446-FEDEBB3CA404}"/>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D2B06F69-3CA9-BAD4-DF4C-50CD80E7A65D}"/>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9F94AA33-E653-9DC6-FE1E-294C22268413}"/>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2C28E2B2-9A91-AE16-9977-A072EB83F7DF}"/>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FE73ACB1-4600-CD78-19D4-A9EC2BF9E300}"/>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B9629CBE-BFDF-ECA4-D949-AA57AAA320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925" y="5896083"/>
            <a:ext cx="1348368" cy="575523"/>
          </a:xfrm>
          <a:prstGeom prst="rect">
            <a:avLst/>
          </a:prstGeom>
        </p:spPr>
      </p:pic>
      <p:pic>
        <p:nvPicPr>
          <p:cNvPr id="12" name="Picture 11">
            <a:extLst>
              <a:ext uri="{FF2B5EF4-FFF2-40B4-BE49-F238E27FC236}">
                <a16:creationId xmlns:a16="http://schemas.microsoft.com/office/drawing/2014/main" id="{0FC81AF6-FBA3-2688-EFFA-8018F6410CD9}"/>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221DFA26-D94F-AE8C-1AB1-C396D837631B}"/>
              </a:ext>
            </a:extLst>
          </p:cNvPr>
          <p:cNvSpPr txBox="1"/>
          <p:nvPr/>
        </p:nvSpPr>
        <p:spPr>
          <a:xfrm>
            <a:off x="3866656" y="103819"/>
            <a:ext cx="5725019" cy="2616101"/>
          </a:xfrm>
          <a:prstGeom prst="rect">
            <a:avLst/>
          </a:prstGeom>
          <a:noFill/>
        </p:spPr>
        <p:txBody>
          <a:bodyPr wrap="square">
            <a:spAutoFit/>
          </a:bodyPr>
          <a:lstStyle/>
          <a:p>
            <a:pPr algn="ctr"/>
            <a:r>
              <a:rPr lang="en-GB" sz="4800" dirty="0">
                <a:solidFill>
                  <a:srgbClr val="0070C0"/>
                </a:solidFill>
                <a:latin typeface="UD Digi Kyokasho NK-B" panose="02020700000000000000" pitchFamily="18" charset="-128"/>
                <a:ea typeface="UD Digi Kyokasho NK-B" panose="02020700000000000000" pitchFamily="18" charset="-128"/>
              </a:rPr>
              <a:t>  Handwriting</a:t>
            </a:r>
          </a:p>
          <a:p>
            <a:endParaRPr lang="en-GB" sz="4000" dirty="0">
              <a:solidFill>
                <a:srgbClr val="0070C0"/>
              </a:solidFill>
            </a:endParaRPr>
          </a:p>
          <a:p>
            <a:endParaRPr lang="en-GB" sz="4000" dirty="0">
              <a:solidFill>
                <a:srgbClr val="0070C0"/>
              </a:solidFill>
            </a:endParaRPr>
          </a:p>
          <a:p>
            <a:endParaRPr lang="en-GB" dirty="0">
              <a:solidFill>
                <a:srgbClr val="0070C0"/>
              </a:solidFill>
            </a:endParaRPr>
          </a:p>
          <a:p>
            <a:r>
              <a:rPr lang="en-GB" dirty="0">
                <a:solidFill>
                  <a:srgbClr val="0070C0"/>
                </a:solidFill>
              </a:rPr>
              <a:t>O</a:t>
            </a:r>
          </a:p>
        </p:txBody>
      </p:sp>
      <p:sp>
        <p:nvSpPr>
          <p:cNvPr id="21" name="Content Placeholder 2">
            <a:extLst>
              <a:ext uri="{FF2B5EF4-FFF2-40B4-BE49-F238E27FC236}">
                <a16:creationId xmlns:a16="http://schemas.microsoft.com/office/drawing/2014/main" id="{7AAEB4A0-5C06-2714-FE24-95E55509AB8D}"/>
              </a:ext>
            </a:extLst>
          </p:cNvPr>
          <p:cNvSpPr txBox="1">
            <a:spLocks/>
          </p:cNvSpPr>
          <p:nvPr/>
        </p:nvSpPr>
        <p:spPr>
          <a:xfrm>
            <a:off x="1888937" y="1130816"/>
            <a:ext cx="10031898" cy="4622391"/>
          </a:xfrm>
          <a:custGeom>
            <a:avLst/>
            <a:gdLst>
              <a:gd name="connsiteX0" fmla="*/ 0 w 10031898"/>
              <a:gd name="connsiteY0" fmla="*/ 0 h 4622391"/>
              <a:gd name="connsiteX1" fmla="*/ 668793 w 10031898"/>
              <a:gd name="connsiteY1" fmla="*/ 0 h 4622391"/>
              <a:gd name="connsiteX2" fmla="*/ 1036629 w 10031898"/>
              <a:gd name="connsiteY2" fmla="*/ 0 h 4622391"/>
              <a:gd name="connsiteX3" fmla="*/ 1906061 w 10031898"/>
              <a:gd name="connsiteY3" fmla="*/ 0 h 4622391"/>
              <a:gd name="connsiteX4" fmla="*/ 2775492 w 10031898"/>
              <a:gd name="connsiteY4" fmla="*/ 0 h 4622391"/>
              <a:gd name="connsiteX5" fmla="*/ 3343966 w 10031898"/>
              <a:gd name="connsiteY5" fmla="*/ 0 h 4622391"/>
              <a:gd name="connsiteX6" fmla="*/ 4012759 w 10031898"/>
              <a:gd name="connsiteY6" fmla="*/ 0 h 4622391"/>
              <a:gd name="connsiteX7" fmla="*/ 4380595 w 10031898"/>
              <a:gd name="connsiteY7" fmla="*/ 0 h 4622391"/>
              <a:gd name="connsiteX8" fmla="*/ 5250027 w 10031898"/>
              <a:gd name="connsiteY8" fmla="*/ 0 h 4622391"/>
              <a:gd name="connsiteX9" fmla="*/ 5718182 w 10031898"/>
              <a:gd name="connsiteY9" fmla="*/ 0 h 4622391"/>
              <a:gd name="connsiteX10" fmla="*/ 6286656 w 10031898"/>
              <a:gd name="connsiteY10" fmla="*/ 0 h 4622391"/>
              <a:gd name="connsiteX11" fmla="*/ 6654492 w 10031898"/>
              <a:gd name="connsiteY11" fmla="*/ 0 h 4622391"/>
              <a:gd name="connsiteX12" fmla="*/ 7423605 w 10031898"/>
              <a:gd name="connsiteY12" fmla="*/ 0 h 4622391"/>
              <a:gd name="connsiteX13" fmla="*/ 7891760 w 10031898"/>
              <a:gd name="connsiteY13" fmla="*/ 0 h 4622391"/>
              <a:gd name="connsiteX14" fmla="*/ 8560553 w 10031898"/>
              <a:gd name="connsiteY14" fmla="*/ 0 h 4622391"/>
              <a:gd name="connsiteX15" fmla="*/ 9129027 w 10031898"/>
              <a:gd name="connsiteY15" fmla="*/ 0 h 4622391"/>
              <a:gd name="connsiteX16" fmla="*/ 10031898 w 10031898"/>
              <a:gd name="connsiteY16" fmla="*/ 0 h 4622391"/>
              <a:gd name="connsiteX17" fmla="*/ 10031898 w 10031898"/>
              <a:gd name="connsiteY17" fmla="*/ 752789 h 4622391"/>
              <a:gd name="connsiteX18" fmla="*/ 10031898 w 10031898"/>
              <a:gd name="connsiteY18" fmla="*/ 1459355 h 4622391"/>
              <a:gd name="connsiteX19" fmla="*/ 10031898 w 10031898"/>
              <a:gd name="connsiteY19" fmla="*/ 2212144 h 4622391"/>
              <a:gd name="connsiteX20" fmla="*/ 10031898 w 10031898"/>
              <a:gd name="connsiteY20" fmla="*/ 2780038 h 4622391"/>
              <a:gd name="connsiteX21" fmla="*/ 10031898 w 10031898"/>
              <a:gd name="connsiteY21" fmla="*/ 3301708 h 4622391"/>
              <a:gd name="connsiteX22" fmla="*/ 10031898 w 10031898"/>
              <a:gd name="connsiteY22" fmla="*/ 3962049 h 4622391"/>
              <a:gd name="connsiteX23" fmla="*/ 10031898 w 10031898"/>
              <a:gd name="connsiteY23" fmla="*/ 4622391 h 4622391"/>
              <a:gd name="connsiteX24" fmla="*/ 9664062 w 10031898"/>
              <a:gd name="connsiteY24" fmla="*/ 4622391 h 4622391"/>
              <a:gd name="connsiteX25" fmla="*/ 8995269 w 10031898"/>
              <a:gd name="connsiteY25" fmla="*/ 4622391 h 4622391"/>
              <a:gd name="connsiteX26" fmla="*/ 8527113 w 10031898"/>
              <a:gd name="connsiteY26" fmla="*/ 4622391 h 4622391"/>
              <a:gd name="connsiteX27" fmla="*/ 7657682 w 10031898"/>
              <a:gd name="connsiteY27" fmla="*/ 4622391 h 4622391"/>
              <a:gd name="connsiteX28" fmla="*/ 6788251 w 10031898"/>
              <a:gd name="connsiteY28" fmla="*/ 4622391 h 4622391"/>
              <a:gd name="connsiteX29" fmla="*/ 6320096 w 10031898"/>
              <a:gd name="connsiteY29" fmla="*/ 4622391 h 4622391"/>
              <a:gd name="connsiteX30" fmla="*/ 5450665 w 10031898"/>
              <a:gd name="connsiteY30" fmla="*/ 4622391 h 4622391"/>
              <a:gd name="connsiteX31" fmla="*/ 4781871 w 10031898"/>
              <a:gd name="connsiteY31" fmla="*/ 4622391 h 4622391"/>
              <a:gd name="connsiteX32" fmla="*/ 4012759 w 10031898"/>
              <a:gd name="connsiteY32" fmla="*/ 4622391 h 4622391"/>
              <a:gd name="connsiteX33" fmla="*/ 3544604 w 10031898"/>
              <a:gd name="connsiteY33" fmla="*/ 4622391 h 4622391"/>
              <a:gd name="connsiteX34" fmla="*/ 2775492 w 10031898"/>
              <a:gd name="connsiteY34" fmla="*/ 4622391 h 4622391"/>
              <a:gd name="connsiteX35" fmla="*/ 2407656 w 10031898"/>
              <a:gd name="connsiteY35" fmla="*/ 4622391 h 4622391"/>
              <a:gd name="connsiteX36" fmla="*/ 1738862 w 10031898"/>
              <a:gd name="connsiteY36" fmla="*/ 4622391 h 4622391"/>
              <a:gd name="connsiteX37" fmla="*/ 1371026 w 10031898"/>
              <a:gd name="connsiteY37" fmla="*/ 4622391 h 4622391"/>
              <a:gd name="connsiteX38" fmla="*/ 802552 w 10031898"/>
              <a:gd name="connsiteY38" fmla="*/ 4622391 h 4622391"/>
              <a:gd name="connsiteX39" fmla="*/ 0 w 10031898"/>
              <a:gd name="connsiteY39" fmla="*/ 4622391 h 4622391"/>
              <a:gd name="connsiteX40" fmla="*/ 0 w 10031898"/>
              <a:gd name="connsiteY40" fmla="*/ 4008273 h 4622391"/>
              <a:gd name="connsiteX41" fmla="*/ 0 w 10031898"/>
              <a:gd name="connsiteY41" fmla="*/ 3255484 h 4622391"/>
              <a:gd name="connsiteX42" fmla="*/ 0 w 10031898"/>
              <a:gd name="connsiteY42" fmla="*/ 2687590 h 4622391"/>
              <a:gd name="connsiteX43" fmla="*/ 0 w 10031898"/>
              <a:gd name="connsiteY43" fmla="*/ 2027249 h 4622391"/>
              <a:gd name="connsiteX44" fmla="*/ 0 w 10031898"/>
              <a:gd name="connsiteY44" fmla="*/ 1459355 h 4622391"/>
              <a:gd name="connsiteX45" fmla="*/ 0 w 10031898"/>
              <a:gd name="connsiteY45" fmla="*/ 937685 h 4622391"/>
              <a:gd name="connsiteX46" fmla="*/ 0 w 10031898"/>
              <a:gd name="connsiteY46" fmla="*/ 0 h 462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031898" h="4622391" fill="none" extrusionOk="0">
                <a:moveTo>
                  <a:pt x="0" y="0"/>
                </a:moveTo>
                <a:cubicBezTo>
                  <a:pt x="229763" y="17745"/>
                  <a:pt x="365300" y="-7932"/>
                  <a:pt x="668793" y="0"/>
                </a:cubicBezTo>
                <a:cubicBezTo>
                  <a:pt x="972286" y="7932"/>
                  <a:pt x="894590" y="-3294"/>
                  <a:pt x="1036629" y="0"/>
                </a:cubicBezTo>
                <a:cubicBezTo>
                  <a:pt x="1178668" y="3294"/>
                  <a:pt x="1533100" y="1589"/>
                  <a:pt x="1906061" y="0"/>
                </a:cubicBezTo>
                <a:cubicBezTo>
                  <a:pt x="2279022" y="-1589"/>
                  <a:pt x="2430608" y="1827"/>
                  <a:pt x="2775492" y="0"/>
                </a:cubicBezTo>
                <a:cubicBezTo>
                  <a:pt x="3120376" y="-1827"/>
                  <a:pt x="3202839" y="-2487"/>
                  <a:pt x="3343966" y="0"/>
                </a:cubicBezTo>
                <a:cubicBezTo>
                  <a:pt x="3485093" y="2487"/>
                  <a:pt x="3826854" y="-19031"/>
                  <a:pt x="4012759" y="0"/>
                </a:cubicBezTo>
                <a:cubicBezTo>
                  <a:pt x="4198664" y="19031"/>
                  <a:pt x="4303519" y="3394"/>
                  <a:pt x="4380595" y="0"/>
                </a:cubicBezTo>
                <a:cubicBezTo>
                  <a:pt x="4457671" y="-3394"/>
                  <a:pt x="5021306" y="100"/>
                  <a:pt x="5250027" y="0"/>
                </a:cubicBezTo>
                <a:cubicBezTo>
                  <a:pt x="5478748" y="-100"/>
                  <a:pt x="5574050" y="-15119"/>
                  <a:pt x="5718182" y="0"/>
                </a:cubicBezTo>
                <a:cubicBezTo>
                  <a:pt x="5862315" y="15119"/>
                  <a:pt x="6081594" y="-9233"/>
                  <a:pt x="6286656" y="0"/>
                </a:cubicBezTo>
                <a:cubicBezTo>
                  <a:pt x="6491718" y="9233"/>
                  <a:pt x="6502323" y="11018"/>
                  <a:pt x="6654492" y="0"/>
                </a:cubicBezTo>
                <a:cubicBezTo>
                  <a:pt x="6806661" y="-11018"/>
                  <a:pt x="7255047" y="-4855"/>
                  <a:pt x="7423605" y="0"/>
                </a:cubicBezTo>
                <a:cubicBezTo>
                  <a:pt x="7592163" y="4855"/>
                  <a:pt x="7724319" y="4003"/>
                  <a:pt x="7891760" y="0"/>
                </a:cubicBezTo>
                <a:cubicBezTo>
                  <a:pt x="8059202" y="-4003"/>
                  <a:pt x="8417559" y="-8299"/>
                  <a:pt x="8560553" y="0"/>
                </a:cubicBezTo>
                <a:cubicBezTo>
                  <a:pt x="8703547" y="8299"/>
                  <a:pt x="8905397" y="-3868"/>
                  <a:pt x="9129027" y="0"/>
                </a:cubicBezTo>
                <a:cubicBezTo>
                  <a:pt x="9352657" y="3868"/>
                  <a:pt x="9647118" y="4624"/>
                  <a:pt x="10031898" y="0"/>
                </a:cubicBezTo>
                <a:cubicBezTo>
                  <a:pt x="10052307" y="333036"/>
                  <a:pt x="10037575" y="468349"/>
                  <a:pt x="10031898" y="752789"/>
                </a:cubicBezTo>
                <a:cubicBezTo>
                  <a:pt x="10026221" y="1037229"/>
                  <a:pt x="10041593" y="1204573"/>
                  <a:pt x="10031898" y="1459355"/>
                </a:cubicBezTo>
                <a:cubicBezTo>
                  <a:pt x="10022203" y="1714137"/>
                  <a:pt x="10054562" y="1929006"/>
                  <a:pt x="10031898" y="2212144"/>
                </a:cubicBezTo>
                <a:cubicBezTo>
                  <a:pt x="10009234" y="2495282"/>
                  <a:pt x="10052682" y="2540407"/>
                  <a:pt x="10031898" y="2780038"/>
                </a:cubicBezTo>
                <a:cubicBezTo>
                  <a:pt x="10011114" y="3019669"/>
                  <a:pt x="10020032" y="3078152"/>
                  <a:pt x="10031898" y="3301708"/>
                </a:cubicBezTo>
                <a:cubicBezTo>
                  <a:pt x="10043765" y="3525264"/>
                  <a:pt x="10035040" y="3669542"/>
                  <a:pt x="10031898" y="3962049"/>
                </a:cubicBezTo>
                <a:cubicBezTo>
                  <a:pt x="10028756" y="4254556"/>
                  <a:pt x="10018229" y="4475795"/>
                  <a:pt x="10031898" y="4622391"/>
                </a:cubicBezTo>
                <a:cubicBezTo>
                  <a:pt x="9876348" y="4616186"/>
                  <a:pt x="9745871" y="4636664"/>
                  <a:pt x="9664062" y="4622391"/>
                </a:cubicBezTo>
                <a:cubicBezTo>
                  <a:pt x="9582253" y="4608118"/>
                  <a:pt x="9131636" y="4649049"/>
                  <a:pt x="8995269" y="4622391"/>
                </a:cubicBezTo>
                <a:cubicBezTo>
                  <a:pt x="8858902" y="4595733"/>
                  <a:pt x="8755251" y="4635729"/>
                  <a:pt x="8527113" y="4622391"/>
                </a:cubicBezTo>
                <a:cubicBezTo>
                  <a:pt x="8298975" y="4609053"/>
                  <a:pt x="7845318" y="4578965"/>
                  <a:pt x="7657682" y="4622391"/>
                </a:cubicBezTo>
                <a:cubicBezTo>
                  <a:pt x="7470046" y="4665817"/>
                  <a:pt x="7165928" y="4633103"/>
                  <a:pt x="6788251" y="4622391"/>
                </a:cubicBezTo>
                <a:cubicBezTo>
                  <a:pt x="6410574" y="4611679"/>
                  <a:pt x="6533242" y="4634747"/>
                  <a:pt x="6320096" y="4622391"/>
                </a:cubicBezTo>
                <a:cubicBezTo>
                  <a:pt x="6106950" y="4610035"/>
                  <a:pt x="5797359" y="4652151"/>
                  <a:pt x="5450665" y="4622391"/>
                </a:cubicBezTo>
                <a:cubicBezTo>
                  <a:pt x="5103971" y="4592631"/>
                  <a:pt x="4982844" y="4629354"/>
                  <a:pt x="4781871" y="4622391"/>
                </a:cubicBezTo>
                <a:cubicBezTo>
                  <a:pt x="4580898" y="4615428"/>
                  <a:pt x="4295940" y="4655211"/>
                  <a:pt x="4012759" y="4622391"/>
                </a:cubicBezTo>
                <a:cubicBezTo>
                  <a:pt x="3729578" y="4589571"/>
                  <a:pt x="3653430" y="4627929"/>
                  <a:pt x="3544604" y="4622391"/>
                </a:cubicBezTo>
                <a:cubicBezTo>
                  <a:pt x="3435779" y="4616853"/>
                  <a:pt x="3139946" y="4594324"/>
                  <a:pt x="2775492" y="4622391"/>
                </a:cubicBezTo>
                <a:cubicBezTo>
                  <a:pt x="2411038" y="4650458"/>
                  <a:pt x="2552984" y="4635146"/>
                  <a:pt x="2407656" y="4622391"/>
                </a:cubicBezTo>
                <a:cubicBezTo>
                  <a:pt x="2262328" y="4609636"/>
                  <a:pt x="1968033" y="4605061"/>
                  <a:pt x="1738862" y="4622391"/>
                </a:cubicBezTo>
                <a:cubicBezTo>
                  <a:pt x="1509691" y="4639721"/>
                  <a:pt x="1465178" y="4611832"/>
                  <a:pt x="1371026" y="4622391"/>
                </a:cubicBezTo>
                <a:cubicBezTo>
                  <a:pt x="1276874" y="4632950"/>
                  <a:pt x="996160" y="4599032"/>
                  <a:pt x="802552" y="4622391"/>
                </a:cubicBezTo>
                <a:cubicBezTo>
                  <a:pt x="608944" y="4645750"/>
                  <a:pt x="365492" y="4629446"/>
                  <a:pt x="0" y="4622391"/>
                </a:cubicBezTo>
                <a:cubicBezTo>
                  <a:pt x="-13177" y="4461428"/>
                  <a:pt x="3642" y="4156620"/>
                  <a:pt x="0" y="4008273"/>
                </a:cubicBezTo>
                <a:cubicBezTo>
                  <a:pt x="-3642" y="3859926"/>
                  <a:pt x="-32973" y="3469512"/>
                  <a:pt x="0" y="3255484"/>
                </a:cubicBezTo>
                <a:cubicBezTo>
                  <a:pt x="32973" y="3041456"/>
                  <a:pt x="-6940" y="2854648"/>
                  <a:pt x="0" y="2687590"/>
                </a:cubicBezTo>
                <a:cubicBezTo>
                  <a:pt x="6940" y="2520532"/>
                  <a:pt x="-22273" y="2242292"/>
                  <a:pt x="0" y="2027249"/>
                </a:cubicBezTo>
                <a:cubicBezTo>
                  <a:pt x="22273" y="1812206"/>
                  <a:pt x="12929" y="1619738"/>
                  <a:pt x="0" y="1459355"/>
                </a:cubicBezTo>
                <a:cubicBezTo>
                  <a:pt x="-12929" y="1298972"/>
                  <a:pt x="20386" y="1089019"/>
                  <a:pt x="0" y="937685"/>
                </a:cubicBezTo>
                <a:cubicBezTo>
                  <a:pt x="-20386" y="786351"/>
                  <a:pt x="39825" y="229542"/>
                  <a:pt x="0" y="0"/>
                </a:cubicBezTo>
                <a:close/>
              </a:path>
              <a:path w="10031898" h="4622391" stroke="0" extrusionOk="0">
                <a:moveTo>
                  <a:pt x="0" y="0"/>
                </a:moveTo>
                <a:cubicBezTo>
                  <a:pt x="248694" y="2720"/>
                  <a:pt x="501039" y="-31550"/>
                  <a:pt x="869431" y="0"/>
                </a:cubicBezTo>
                <a:cubicBezTo>
                  <a:pt x="1237823" y="31550"/>
                  <a:pt x="1241355" y="-1822"/>
                  <a:pt x="1538224" y="0"/>
                </a:cubicBezTo>
                <a:cubicBezTo>
                  <a:pt x="1835093" y="1822"/>
                  <a:pt x="1978752" y="-8466"/>
                  <a:pt x="2207018" y="0"/>
                </a:cubicBezTo>
                <a:cubicBezTo>
                  <a:pt x="2435284" y="8466"/>
                  <a:pt x="2489758" y="-3636"/>
                  <a:pt x="2675173" y="0"/>
                </a:cubicBezTo>
                <a:cubicBezTo>
                  <a:pt x="2860589" y="3636"/>
                  <a:pt x="3302672" y="-20343"/>
                  <a:pt x="3544604" y="0"/>
                </a:cubicBezTo>
                <a:cubicBezTo>
                  <a:pt x="3786536" y="20343"/>
                  <a:pt x="3812959" y="13113"/>
                  <a:pt x="3912440" y="0"/>
                </a:cubicBezTo>
                <a:cubicBezTo>
                  <a:pt x="4011921" y="-13113"/>
                  <a:pt x="4347675" y="-26132"/>
                  <a:pt x="4681552" y="0"/>
                </a:cubicBezTo>
                <a:cubicBezTo>
                  <a:pt x="5015429" y="26132"/>
                  <a:pt x="4999268" y="8809"/>
                  <a:pt x="5250027" y="0"/>
                </a:cubicBezTo>
                <a:cubicBezTo>
                  <a:pt x="5500786" y="-8809"/>
                  <a:pt x="5903939" y="4390"/>
                  <a:pt x="6119458" y="0"/>
                </a:cubicBezTo>
                <a:cubicBezTo>
                  <a:pt x="6334977" y="-4390"/>
                  <a:pt x="6606164" y="-940"/>
                  <a:pt x="6988889" y="0"/>
                </a:cubicBezTo>
                <a:cubicBezTo>
                  <a:pt x="7371614" y="940"/>
                  <a:pt x="7434805" y="37423"/>
                  <a:pt x="7758001" y="0"/>
                </a:cubicBezTo>
                <a:cubicBezTo>
                  <a:pt x="8081197" y="-37423"/>
                  <a:pt x="8051248" y="-9471"/>
                  <a:pt x="8125837" y="0"/>
                </a:cubicBezTo>
                <a:cubicBezTo>
                  <a:pt x="8200426" y="9471"/>
                  <a:pt x="8547132" y="-15162"/>
                  <a:pt x="8894950" y="0"/>
                </a:cubicBezTo>
                <a:cubicBezTo>
                  <a:pt x="9242768" y="15162"/>
                  <a:pt x="9212745" y="20018"/>
                  <a:pt x="9363105" y="0"/>
                </a:cubicBezTo>
                <a:cubicBezTo>
                  <a:pt x="9513465" y="-20018"/>
                  <a:pt x="9795921" y="-9497"/>
                  <a:pt x="10031898" y="0"/>
                </a:cubicBezTo>
                <a:cubicBezTo>
                  <a:pt x="10010040" y="181929"/>
                  <a:pt x="10059504" y="462433"/>
                  <a:pt x="10031898" y="660342"/>
                </a:cubicBezTo>
                <a:cubicBezTo>
                  <a:pt x="10004292" y="858251"/>
                  <a:pt x="10047664" y="1180953"/>
                  <a:pt x="10031898" y="1320683"/>
                </a:cubicBezTo>
                <a:cubicBezTo>
                  <a:pt x="10016132" y="1460413"/>
                  <a:pt x="10039387" y="1823149"/>
                  <a:pt x="10031898" y="2027249"/>
                </a:cubicBezTo>
                <a:cubicBezTo>
                  <a:pt x="10024409" y="2231349"/>
                  <a:pt x="10021526" y="2574927"/>
                  <a:pt x="10031898" y="2780038"/>
                </a:cubicBezTo>
                <a:cubicBezTo>
                  <a:pt x="10042270" y="2985149"/>
                  <a:pt x="10027542" y="3185400"/>
                  <a:pt x="10031898" y="3394156"/>
                </a:cubicBezTo>
                <a:cubicBezTo>
                  <a:pt x="10036254" y="3602912"/>
                  <a:pt x="10018485" y="3777157"/>
                  <a:pt x="10031898" y="3915826"/>
                </a:cubicBezTo>
                <a:cubicBezTo>
                  <a:pt x="10045312" y="4054495"/>
                  <a:pt x="10035650" y="4304992"/>
                  <a:pt x="10031898" y="4622391"/>
                </a:cubicBezTo>
                <a:cubicBezTo>
                  <a:pt x="9702392" y="4584004"/>
                  <a:pt x="9574330" y="4646790"/>
                  <a:pt x="9162467" y="4622391"/>
                </a:cubicBezTo>
                <a:cubicBezTo>
                  <a:pt x="8750604" y="4597992"/>
                  <a:pt x="8689238" y="4643405"/>
                  <a:pt x="8393355" y="4622391"/>
                </a:cubicBezTo>
                <a:cubicBezTo>
                  <a:pt x="8097472" y="4601377"/>
                  <a:pt x="8145180" y="4632223"/>
                  <a:pt x="8025518" y="4622391"/>
                </a:cubicBezTo>
                <a:cubicBezTo>
                  <a:pt x="7905856" y="4612559"/>
                  <a:pt x="7513012" y="4593790"/>
                  <a:pt x="7356725" y="4622391"/>
                </a:cubicBezTo>
                <a:cubicBezTo>
                  <a:pt x="7200438" y="4650992"/>
                  <a:pt x="6810056" y="4642480"/>
                  <a:pt x="6587613" y="4622391"/>
                </a:cubicBezTo>
                <a:cubicBezTo>
                  <a:pt x="6365170" y="4602302"/>
                  <a:pt x="6125215" y="4635551"/>
                  <a:pt x="5918820" y="4622391"/>
                </a:cubicBezTo>
                <a:cubicBezTo>
                  <a:pt x="5712425" y="4609231"/>
                  <a:pt x="5644753" y="4612122"/>
                  <a:pt x="5450665" y="4622391"/>
                </a:cubicBezTo>
                <a:cubicBezTo>
                  <a:pt x="5256578" y="4632660"/>
                  <a:pt x="5156959" y="4605004"/>
                  <a:pt x="4882190" y="4622391"/>
                </a:cubicBezTo>
                <a:cubicBezTo>
                  <a:pt x="4607422" y="4639778"/>
                  <a:pt x="4433910" y="4626576"/>
                  <a:pt x="4113078" y="4622391"/>
                </a:cubicBezTo>
                <a:cubicBezTo>
                  <a:pt x="3792246" y="4618206"/>
                  <a:pt x="3772158" y="4617081"/>
                  <a:pt x="3544604" y="4622391"/>
                </a:cubicBezTo>
                <a:cubicBezTo>
                  <a:pt x="3317050" y="4627701"/>
                  <a:pt x="3116587" y="4656532"/>
                  <a:pt x="2775492" y="4622391"/>
                </a:cubicBezTo>
                <a:cubicBezTo>
                  <a:pt x="2434397" y="4588250"/>
                  <a:pt x="2484283" y="4616880"/>
                  <a:pt x="2307337" y="4622391"/>
                </a:cubicBezTo>
                <a:cubicBezTo>
                  <a:pt x="2130392" y="4627902"/>
                  <a:pt x="1865346" y="4606290"/>
                  <a:pt x="1638543" y="4622391"/>
                </a:cubicBezTo>
                <a:cubicBezTo>
                  <a:pt x="1411740" y="4638492"/>
                  <a:pt x="1396263" y="4606946"/>
                  <a:pt x="1270707" y="4622391"/>
                </a:cubicBezTo>
                <a:cubicBezTo>
                  <a:pt x="1145151" y="4637836"/>
                  <a:pt x="496919" y="4585811"/>
                  <a:pt x="0" y="4622391"/>
                </a:cubicBezTo>
                <a:cubicBezTo>
                  <a:pt x="-30411" y="4348240"/>
                  <a:pt x="10075" y="4135944"/>
                  <a:pt x="0" y="3915826"/>
                </a:cubicBezTo>
                <a:cubicBezTo>
                  <a:pt x="-10075" y="3695709"/>
                  <a:pt x="-23288" y="3590468"/>
                  <a:pt x="0" y="3347932"/>
                </a:cubicBezTo>
                <a:cubicBezTo>
                  <a:pt x="23288" y="3105396"/>
                  <a:pt x="-27023" y="2933732"/>
                  <a:pt x="0" y="2687590"/>
                </a:cubicBezTo>
                <a:cubicBezTo>
                  <a:pt x="27023" y="2441448"/>
                  <a:pt x="-28579" y="2201416"/>
                  <a:pt x="0" y="2073473"/>
                </a:cubicBezTo>
                <a:cubicBezTo>
                  <a:pt x="28579" y="1945530"/>
                  <a:pt x="-1221" y="1737215"/>
                  <a:pt x="0" y="1551803"/>
                </a:cubicBezTo>
                <a:cubicBezTo>
                  <a:pt x="1221" y="1366391"/>
                  <a:pt x="-17309" y="1259500"/>
                  <a:pt x="0" y="1030133"/>
                </a:cubicBezTo>
                <a:cubicBezTo>
                  <a:pt x="17309" y="800766"/>
                  <a:pt x="31306" y="432829"/>
                  <a:pt x="0" y="0"/>
                </a:cubicBezTo>
                <a:close/>
              </a:path>
            </a:pathLst>
          </a:custGeom>
          <a:ln>
            <a:extLst>
              <a:ext uri="{C807C97D-BFC1-408E-A445-0C87EB9F89A2}">
                <ask:lineSketchStyleProps xmlns:ask="http://schemas.microsoft.com/office/drawing/2018/sketchyshapes" sd="3279963431">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9600" dirty="0"/>
          </a:p>
          <a:p>
            <a:r>
              <a:rPr lang="en-GB" sz="7200" dirty="0">
                <a:latin typeface="UD Digi Kyokasho NK-R" panose="02020400000000000000" pitchFamily="18" charset="-128"/>
                <a:ea typeface="UD Digi Kyokasho NK-R" panose="02020400000000000000" pitchFamily="18" charset="-128"/>
              </a:rPr>
              <a:t>At Castle Carrock School we expect high standards of written presentation across all areas of the curriculum. We follow the Oxford University Press Nelson Handwriting scheme to help our children develop clear, legible handwriting in all written work.</a:t>
            </a:r>
          </a:p>
          <a:p>
            <a:r>
              <a:rPr lang="en-GB" sz="7200" dirty="0">
                <a:latin typeface="UD Digi Kyokasho NK-R" panose="02020400000000000000" pitchFamily="18" charset="-128"/>
                <a:ea typeface="UD Digi Kyokasho NK-R" panose="02020400000000000000" pitchFamily="18" charset="-128"/>
              </a:rPr>
              <a:t>Children have discrete handwriting lessons learning correct letter formation, size and spacing and a consistent style is encouraged across all year groups.</a:t>
            </a:r>
          </a:p>
          <a:p>
            <a:r>
              <a:rPr lang="en-GB" sz="7200" dirty="0">
                <a:latin typeface="UD Digi Kyokasho NK-R" panose="02020400000000000000" pitchFamily="18" charset="-128"/>
                <a:ea typeface="UD Digi Kyokasho NK-R" panose="02020400000000000000" pitchFamily="18" charset="-128"/>
              </a:rPr>
              <a:t>As well as learning how to form letters in phonics, Reception children and Year One children have handwriting lessons focusing on the Nelson lowercase letter families. </a:t>
            </a:r>
          </a:p>
          <a:p>
            <a:r>
              <a:rPr lang="en-GB" sz="7200" dirty="0">
                <a:latin typeface="UD Digi Kyokasho NK-R" panose="02020400000000000000" pitchFamily="18" charset="-128"/>
                <a:ea typeface="UD Digi Kyokasho NK-R" panose="02020400000000000000" pitchFamily="18" charset="-128"/>
              </a:rPr>
              <a:t>In Year Two, children move on to developing uppercase letters, joining letters and the formation of simple words.  </a:t>
            </a:r>
          </a:p>
          <a:p>
            <a:r>
              <a:rPr lang="en-GB" sz="7200" dirty="0">
                <a:latin typeface="UD Digi Kyokasho NK-R" panose="02020400000000000000" pitchFamily="18" charset="-128"/>
                <a:ea typeface="UD Digi Kyokasho NK-R" panose="02020400000000000000" pitchFamily="18" charset="-128"/>
              </a:rPr>
              <a:t>Years Three to Six consolidate their learning, focusing on joined writing, fluency and presentation. </a:t>
            </a:r>
          </a:p>
          <a:p>
            <a:r>
              <a:rPr lang="en-GB" sz="7200" dirty="0">
                <a:latin typeface="UD Digi Kyokasho NK-R" panose="02020400000000000000" pitchFamily="18" charset="-128"/>
                <a:ea typeface="UD Digi Kyokasho NK-R" panose="02020400000000000000" pitchFamily="18" charset="-128"/>
              </a:rPr>
              <a:t>Differentiation is provided for pupils who require additional support.</a:t>
            </a:r>
          </a:p>
          <a:p>
            <a:r>
              <a:rPr lang="en-GB" sz="7200" dirty="0">
                <a:latin typeface="UD Digi Kyokasho NK-R" panose="02020400000000000000" pitchFamily="18" charset="-128"/>
                <a:ea typeface="UD Digi Kyokasho NK-R" panose="02020400000000000000" pitchFamily="18" charset="-128"/>
              </a:rPr>
              <a:t>We always follow the four Ps</a:t>
            </a:r>
          </a:p>
          <a:p>
            <a:endParaRPr lang="en-GB" sz="8000" dirty="0"/>
          </a:p>
          <a:p>
            <a:r>
              <a:rPr lang="en-GB" sz="11200" dirty="0">
                <a:solidFill>
                  <a:srgbClr val="0070C0"/>
                </a:solidFill>
              </a:rPr>
              <a:t>Posture, Pencil grip, Paper position and Pressure</a:t>
            </a:r>
          </a:p>
          <a:p>
            <a:endParaRPr lang="en-GB" sz="11200" dirty="0"/>
          </a:p>
        </p:txBody>
      </p:sp>
      <p:pic>
        <p:nvPicPr>
          <p:cNvPr id="13" name="Picture 12">
            <a:extLst>
              <a:ext uri="{FF2B5EF4-FFF2-40B4-BE49-F238E27FC236}">
                <a16:creationId xmlns:a16="http://schemas.microsoft.com/office/drawing/2014/main" id="{C88C1BA4-2499-198C-5744-ACAE87D8B63B}"/>
              </a:ext>
            </a:extLst>
          </p:cNvPr>
          <p:cNvPicPr>
            <a:picLocks noChangeAspect="1"/>
          </p:cNvPicPr>
          <p:nvPr/>
        </p:nvPicPr>
        <p:blipFill>
          <a:blip r:embed="rId7"/>
          <a:stretch>
            <a:fillRect/>
          </a:stretch>
        </p:blipFill>
        <p:spPr>
          <a:xfrm>
            <a:off x="2099364" y="260278"/>
            <a:ext cx="1885950" cy="638175"/>
          </a:xfrm>
          <a:prstGeom prst="rect">
            <a:avLst/>
          </a:prstGeom>
        </p:spPr>
      </p:pic>
      <p:pic>
        <p:nvPicPr>
          <p:cNvPr id="3076" name="Picture 4" descr="Handwriting - Free education icons">
            <a:extLst>
              <a:ext uri="{FF2B5EF4-FFF2-40B4-BE49-F238E27FC236}">
                <a16:creationId xmlns:a16="http://schemas.microsoft.com/office/drawing/2014/main" id="{D9FA9C9F-7A40-BCD9-DAE0-9D942C4214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38873" y="117404"/>
            <a:ext cx="1086236"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366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CCF8E236-B1C4-D0F5-DE28-EFBFE539E5D5}"/>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AA390AB5-5DB9-4C25-0EC7-80661732AB40}"/>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23E93A61-5F0B-DE39-8A5B-DFD15A9AAAD2}"/>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F7C535E2-9B00-D373-A9D5-BF26DBDD6184}"/>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9EB04437-F6E8-24E3-7499-C47F80982300}"/>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690D947E-9C96-E3C4-CE7A-DDA60EBD0308}"/>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7221F87A-FFD2-2852-AFD0-8491F79B60EF}"/>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462F745E-EC8C-10F8-5D3E-0DF5BB8FA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925" y="5896083"/>
            <a:ext cx="1348368" cy="575523"/>
          </a:xfrm>
          <a:prstGeom prst="rect">
            <a:avLst/>
          </a:prstGeom>
        </p:spPr>
      </p:pic>
      <p:pic>
        <p:nvPicPr>
          <p:cNvPr id="12" name="Picture 11">
            <a:extLst>
              <a:ext uri="{FF2B5EF4-FFF2-40B4-BE49-F238E27FC236}">
                <a16:creationId xmlns:a16="http://schemas.microsoft.com/office/drawing/2014/main" id="{BCE3E41B-AADD-2591-C01E-A985A0E0F25F}"/>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25B30D2B-4E77-73BA-2EFA-9178C2BEFFBF}"/>
              </a:ext>
            </a:extLst>
          </p:cNvPr>
          <p:cNvSpPr txBox="1"/>
          <p:nvPr/>
        </p:nvSpPr>
        <p:spPr>
          <a:xfrm>
            <a:off x="3799981" y="242547"/>
            <a:ext cx="5725019" cy="2616101"/>
          </a:xfrm>
          <a:prstGeom prst="rect">
            <a:avLst/>
          </a:prstGeom>
          <a:noFill/>
        </p:spPr>
        <p:txBody>
          <a:bodyPr wrap="square">
            <a:spAutoFit/>
          </a:bodyPr>
          <a:lstStyle/>
          <a:p>
            <a:pPr algn="ctr"/>
            <a:r>
              <a:rPr lang="en-GB" sz="4800" dirty="0">
                <a:solidFill>
                  <a:srgbClr val="0070C0"/>
                </a:solidFill>
                <a:latin typeface="UD Digi Kyokasho NK-B" panose="02020700000000000000" pitchFamily="18" charset="-128"/>
                <a:ea typeface="UD Digi Kyokasho NK-B" panose="02020700000000000000" pitchFamily="18" charset="-128"/>
              </a:rPr>
              <a:t>      Spellings</a:t>
            </a:r>
          </a:p>
          <a:p>
            <a:endParaRPr lang="en-GB" sz="4000" dirty="0">
              <a:solidFill>
                <a:srgbClr val="0070C0"/>
              </a:solidFill>
            </a:endParaRPr>
          </a:p>
          <a:p>
            <a:endParaRPr lang="en-GB" sz="4000" dirty="0">
              <a:solidFill>
                <a:srgbClr val="0070C0"/>
              </a:solidFill>
            </a:endParaRPr>
          </a:p>
          <a:p>
            <a:endParaRPr lang="en-GB" dirty="0">
              <a:solidFill>
                <a:srgbClr val="0070C0"/>
              </a:solidFill>
            </a:endParaRPr>
          </a:p>
          <a:p>
            <a:r>
              <a:rPr lang="en-GB" dirty="0">
                <a:solidFill>
                  <a:srgbClr val="0070C0"/>
                </a:solidFill>
              </a:rPr>
              <a:t>O</a:t>
            </a:r>
          </a:p>
        </p:txBody>
      </p:sp>
      <p:sp>
        <p:nvSpPr>
          <p:cNvPr id="21" name="Content Placeholder 2">
            <a:extLst>
              <a:ext uri="{FF2B5EF4-FFF2-40B4-BE49-F238E27FC236}">
                <a16:creationId xmlns:a16="http://schemas.microsoft.com/office/drawing/2014/main" id="{160ADC1B-BACF-BC7D-9CA2-269494E2CB13}"/>
              </a:ext>
            </a:extLst>
          </p:cNvPr>
          <p:cNvSpPr txBox="1">
            <a:spLocks/>
          </p:cNvSpPr>
          <p:nvPr/>
        </p:nvSpPr>
        <p:spPr>
          <a:xfrm>
            <a:off x="2209800" y="1161062"/>
            <a:ext cx="9628772" cy="4690277"/>
          </a:xfrm>
          <a:custGeom>
            <a:avLst/>
            <a:gdLst>
              <a:gd name="connsiteX0" fmla="*/ 0 w 9628772"/>
              <a:gd name="connsiteY0" fmla="*/ 0 h 4690277"/>
              <a:gd name="connsiteX1" fmla="*/ 398906 w 9628772"/>
              <a:gd name="connsiteY1" fmla="*/ 0 h 4690277"/>
              <a:gd name="connsiteX2" fmla="*/ 1086676 w 9628772"/>
              <a:gd name="connsiteY2" fmla="*/ 0 h 4690277"/>
              <a:gd name="connsiteX3" fmla="*/ 1485582 w 9628772"/>
              <a:gd name="connsiteY3" fmla="*/ 0 h 4690277"/>
              <a:gd name="connsiteX4" fmla="*/ 1884488 w 9628772"/>
              <a:gd name="connsiteY4" fmla="*/ 0 h 4690277"/>
              <a:gd name="connsiteX5" fmla="*/ 2764833 w 9628772"/>
              <a:gd name="connsiteY5" fmla="*/ 0 h 4690277"/>
              <a:gd name="connsiteX6" fmla="*/ 3645178 w 9628772"/>
              <a:gd name="connsiteY6" fmla="*/ 0 h 4690277"/>
              <a:gd name="connsiteX7" fmla="*/ 4236660 w 9628772"/>
              <a:gd name="connsiteY7" fmla="*/ 0 h 4690277"/>
              <a:gd name="connsiteX8" fmla="*/ 4924429 w 9628772"/>
              <a:gd name="connsiteY8" fmla="*/ 0 h 4690277"/>
              <a:gd name="connsiteX9" fmla="*/ 5323335 w 9628772"/>
              <a:gd name="connsiteY9" fmla="*/ 0 h 4690277"/>
              <a:gd name="connsiteX10" fmla="*/ 6203680 w 9628772"/>
              <a:gd name="connsiteY10" fmla="*/ 0 h 4690277"/>
              <a:gd name="connsiteX11" fmla="*/ 6698874 w 9628772"/>
              <a:gd name="connsiteY11" fmla="*/ 0 h 4690277"/>
              <a:gd name="connsiteX12" fmla="*/ 7290356 w 9628772"/>
              <a:gd name="connsiteY12" fmla="*/ 0 h 4690277"/>
              <a:gd name="connsiteX13" fmla="*/ 7689262 w 9628772"/>
              <a:gd name="connsiteY13" fmla="*/ 0 h 4690277"/>
              <a:gd name="connsiteX14" fmla="*/ 8473319 w 9628772"/>
              <a:gd name="connsiteY14" fmla="*/ 0 h 4690277"/>
              <a:gd name="connsiteX15" fmla="*/ 8968513 w 9628772"/>
              <a:gd name="connsiteY15" fmla="*/ 0 h 4690277"/>
              <a:gd name="connsiteX16" fmla="*/ 9628772 w 9628772"/>
              <a:gd name="connsiteY16" fmla="*/ 0 h 4690277"/>
              <a:gd name="connsiteX17" fmla="*/ 9628772 w 9628772"/>
              <a:gd name="connsiteY17" fmla="*/ 623137 h 4690277"/>
              <a:gd name="connsiteX18" fmla="*/ 9628772 w 9628772"/>
              <a:gd name="connsiteY18" fmla="*/ 1199371 h 4690277"/>
              <a:gd name="connsiteX19" fmla="*/ 9628772 w 9628772"/>
              <a:gd name="connsiteY19" fmla="*/ 1822508 h 4690277"/>
              <a:gd name="connsiteX20" fmla="*/ 9628772 w 9628772"/>
              <a:gd name="connsiteY20" fmla="*/ 2539450 h 4690277"/>
              <a:gd name="connsiteX21" fmla="*/ 9628772 w 9628772"/>
              <a:gd name="connsiteY21" fmla="*/ 3303295 h 4690277"/>
              <a:gd name="connsiteX22" fmla="*/ 9628772 w 9628772"/>
              <a:gd name="connsiteY22" fmla="*/ 3879529 h 4690277"/>
              <a:gd name="connsiteX23" fmla="*/ 9628772 w 9628772"/>
              <a:gd name="connsiteY23" fmla="*/ 4690277 h 4690277"/>
              <a:gd name="connsiteX24" fmla="*/ 8941003 w 9628772"/>
              <a:gd name="connsiteY24" fmla="*/ 4690277 h 4690277"/>
              <a:gd name="connsiteX25" fmla="*/ 8060658 w 9628772"/>
              <a:gd name="connsiteY25" fmla="*/ 4690277 h 4690277"/>
              <a:gd name="connsiteX26" fmla="*/ 7469176 w 9628772"/>
              <a:gd name="connsiteY26" fmla="*/ 4690277 h 4690277"/>
              <a:gd name="connsiteX27" fmla="*/ 6781407 w 9628772"/>
              <a:gd name="connsiteY27" fmla="*/ 4690277 h 4690277"/>
              <a:gd name="connsiteX28" fmla="*/ 6286213 w 9628772"/>
              <a:gd name="connsiteY28" fmla="*/ 4690277 h 4690277"/>
              <a:gd name="connsiteX29" fmla="*/ 5405868 w 9628772"/>
              <a:gd name="connsiteY29" fmla="*/ 4690277 h 4690277"/>
              <a:gd name="connsiteX30" fmla="*/ 4525523 w 9628772"/>
              <a:gd name="connsiteY30" fmla="*/ 4690277 h 4690277"/>
              <a:gd name="connsiteX31" fmla="*/ 4030329 w 9628772"/>
              <a:gd name="connsiteY31" fmla="*/ 4690277 h 4690277"/>
              <a:gd name="connsiteX32" fmla="*/ 3149984 w 9628772"/>
              <a:gd name="connsiteY32" fmla="*/ 4690277 h 4690277"/>
              <a:gd name="connsiteX33" fmla="*/ 2462215 w 9628772"/>
              <a:gd name="connsiteY33" fmla="*/ 4690277 h 4690277"/>
              <a:gd name="connsiteX34" fmla="*/ 1678157 w 9628772"/>
              <a:gd name="connsiteY34" fmla="*/ 4690277 h 4690277"/>
              <a:gd name="connsiteX35" fmla="*/ 1182963 w 9628772"/>
              <a:gd name="connsiteY35" fmla="*/ 4690277 h 4690277"/>
              <a:gd name="connsiteX36" fmla="*/ 0 w 9628772"/>
              <a:gd name="connsiteY36" fmla="*/ 4690277 h 4690277"/>
              <a:gd name="connsiteX37" fmla="*/ 0 w 9628772"/>
              <a:gd name="connsiteY37" fmla="*/ 4160946 h 4690277"/>
              <a:gd name="connsiteX38" fmla="*/ 0 w 9628772"/>
              <a:gd name="connsiteY38" fmla="*/ 3631614 h 4690277"/>
              <a:gd name="connsiteX39" fmla="*/ 0 w 9628772"/>
              <a:gd name="connsiteY39" fmla="*/ 2961575 h 4690277"/>
              <a:gd name="connsiteX40" fmla="*/ 0 w 9628772"/>
              <a:gd name="connsiteY40" fmla="*/ 2338438 h 4690277"/>
              <a:gd name="connsiteX41" fmla="*/ 0 w 9628772"/>
              <a:gd name="connsiteY41" fmla="*/ 1621496 h 4690277"/>
              <a:gd name="connsiteX42" fmla="*/ 0 w 9628772"/>
              <a:gd name="connsiteY42" fmla="*/ 904553 h 4690277"/>
              <a:gd name="connsiteX43" fmla="*/ 0 w 9628772"/>
              <a:gd name="connsiteY43" fmla="*/ 0 h 469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628772" h="4690277" fill="none" extrusionOk="0">
                <a:moveTo>
                  <a:pt x="0" y="0"/>
                </a:moveTo>
                <a:cubicBezTo>
                  <a:pt x="140556" y="-8102"/>
                  <a:pt x="268286" y="10952"/>
                  <a:pt x="398906" y="0"/>
                </a:cubicBezTo>
                <a:cubicBezTo>
                  <a:pt x="529526" y="-10952"/>
                  <a:pt x="872154" y="-21004"/>
                  <a:pt x="1086676" y="0"/>
                </a:cubicBezTo>
                <a:cubicBezTo>
                  <a:pt x="1301198" y="21004"/>
                  <a:pt x="1403978" y="4629"/>
                  <a:pt x="1485582" y="0"/>
                </a:cubicBezTo>
                <a:cubicBezTo>
                  <a:pt x="1567186" y="-4629"/>
                  <a:pt x="1709566" y="-2692"/>
                  <a:pt x="1884488" y="0"/>
                </a:cubicBezTo>
                <a:cubicBezTo>
                  <a:pt x="2059410" y="2692"/>
                  <a:pt x="2417663" y="-40726"/>
                  <a:pt x="2764833" y="0"/>
                </a:cubicBezTo>
                <a:cubicBezTo>
                  <a:pt x="3112003" y="40726"/>
                  <a:pt x="3284286" y="-4509"/>
                  <a:pt x="3645178" y="0"/>
                </a:cubicBezTo>
                <a:cubicBezTo>
                  <a:pt x="4006071" y="4509"/>
                  <a:pt x="4113360" y="12205"/>
                  <a:pt x="4236660" y="0"/>
                </a:cubicBezTo>
                <a:cubicBezTo>
                  <a:pt x="4359960" y="-12205"/>
                  <a:pt x="4663460" y="1581"/>
                  <a:pt x="4924429" y="0"/>
                </a:cubicBezTo>
                <a:cubicBezTo>
                  <a:pt x="5185398" y="-1581"/>
                  <a:pt x="5209149" y="-18109"/>
                  <a:pt x="5323335" y="0"/>
                </a:cubicBezTo>
                <a:cubicBezTo>
                  <a:pt x="5437521" y="18109"/>
                  <a:pt x="5921772" y="-27025"/>
                  <a:pt x="6203680" y="0"/>
                </a:cubicBezTo>
                <a:cubicBezTo>
                  <a:pt x="6485588" y="27025"/>
                  <a:pt x="6560075" y="16734"/>
                  <a:pt x="6698874" y="0"/>
                </a:cubicBezTo>
                <a:cubicBezTo>
                  <a:pt x="6837673" y="-16734"/>
                  <a:pt x="7047029" y="2276"/>
                  <a:pt x="7290356" y="0"/>
                </a:cubicBezTo>
                <a:cubicBezTo>
                  <a:pt x="7533683" y="-2276"/>
                  <a:pt x="7608312" y="9470"/>
                  <a:pt x="7689262" y="0"/>
                </a:cubicBezTo>
                <a:cubicBezTo>
                  <a:pt x="7770212" y="-9470"/>
                  <a:pt x="8088908" y="5779"/>
                  <a:pt x="8473319" y="0"/>
                </a:cubicBezTo>
                <a:cubicBezTo>
                  <a:pt x="8857730" y="-5779"/>
                  <a:pt x="8814050" y="20564"/>
                  <a:pt x="8968513" y="0"/>
                </a:cubicBezTo>
                <a:cubicBezTo>
                  <a:pt x="9122976" y="-20564"/>
                  <a:pt x="9424151" y="-3512"/>
                  <a:pt x="9628772" y="0"/>
                </a:cubicBezTo>
                <a:cubicBezTo>
                  <a:pt x="9627075" y="216853"/>
                  <a:pt x="9633877" y="377437"/>
                  <a:pt x="9628772" y="623137"/>
                </a:cubicBezTo>
                <a:cubicBezTo>
                  <a:pt x="9623667" y="868837"/>
                  <a:pt x="9651340" y="1062921"/>
                  <a:pt x="9628772" y="1199371"/>
                </a:cubicBezTo>
                <a:cubicBezTo>
                  <a:pt x="9606204" y="1335821"/>
                  <a:pt x="9626049" y="1560115"/>
                  <a:pt x="9628772" y="1822508"/>
                </a:cubicBezTo>
                <a:cubicBezTo>
                  <a:pt x="9631495" y="2084901"/>
                  <a:pt x="9662221" y="2225914"/>
                  <a:pt x="9628772" y="2539450"/>
                </a:cubicBezTo>
                <a:cubicBezTo>
                  <a:pt x="9595323" y="2852986"/>
                  <a:pt x="9659412" y="3038069"/>
                  <a:pt x="9628772" y="3303295"/>
                </a:cubicBezTo>
                <a:cubicBezTo>
                  <a:pt x="9598132" y="3568521"/>
                  <a:pt x="9635751" y="3680775"/>
                  <a:pt x="9628772" y="3879529"/>
                </a:cubicBezTo>
                <a:cubicBezTo>
                  <a:pt x="9621793" y="4078283"/>
                  <a:pt x="9661501" y="4367380"/>
                  <a:pt x="9628772" y="4690277"/>
                </a:cubicBezTo>
                <a:cubicBezTo>
                  <a:pt x="9389264" y="4720541"/>
                  <a:pt x="9140488" y="4659649"/>
                  <a:pt x="8941003" y="4690277"/>
                </a:cubicBezTo>
                <a:cubicBezTo>
                  <a:pt x="8741518" y="4720905"/>
                  <a:pt x="8239017" y="4684267"/>
                  <a:pt x="8060658" y="4690277"/>
                </a:cubicBezTo>
                <a:cubicBezTo>
                  <a:pt x="7882299" y="4696287"/>
                  <a:pt x="7653544" y="4680728"/>
                  <a:pt x="7469176" y="4690277"/>
                </a:cubicBezTo>
                <a:cubicBezTo>
                  <a:pt x="7284808" y="4699826"/>
                  <a:pt x="6984630" y="4664008"/>
                  <a:pt x="6781407" y="4690277"/>
                </a:cubicBezTo>
                <a:cubicBezTo>
                  <a:pt x="6578184" y="4716546"/>
                  <a:pt x="6393586" y="4686296"/>
                  <a:pt x="6286213" y="4690277"/>
                </a:cubicBezTo>
                <a:cubicBezTo>
                  <a:pt x="6178840" y="4694258"/>
                  <a:pt x="5641503" y="4691213"/>
                  <a:pt x="5405868" y="4690277"/>
                </a:cubicBezTo>
                <a:cubicBezTo>
                  <a:pt x="5170234" y="4689341"/>
                  <a:pt x="4707320" y="4713645"/>
                  <a:pt x="4525523" y="4690277"/>
                </a:cubicBezTo>
                <a:cubicBezTo>
                  <a:pt x="4343726" y="4666909"/>
                  <a:pt x="4219040" y="4678582"/>
                  <a:pt x="4030329" y="4690277"/>
                </a:cubicBezTo>
                <a:cubicBezTo>
                  <a:pt x="3841618" y="4701972"/>
                  <a:pt x="3532686" y="4732464"/>
                  <a:pt x="3149984" y="4690277"/>
                </a:cubicBezTo>
                <a:cubicBezTo>
                  <a:pt x="2767283" y="4648090"/>
                  <a:pt x="2669977" y="4682914"/>
                  <a:pt x="2462215" y="4690277"/>
                </a:cubicBezTo>
                <a:cubicBezTo>
                  <a:pt x="2254453" y="4697640"/>
                  <a:pt x="2013324" y="4715948"/>
                  <a:pt x="1678157" y="4690277"/>
                </a:cubicBezTo>
                <a:cubicBezTo>
                  <a:pt x="1342990" y="4664606"/>
                  <a:pt x="1312440" y="4700617"/>
                  <a:pt x="1182963" y="4690277"/>
                </a:cubicBezTo>
                <a:cubicBezTo>
                  <a:pt x="1053486" y="4679937"/>
                  <a:pt x="381603" y="4743340"/>
                  <a:pt x="0" y="4690277"/>
                </a:cubicBezTo>
                <a:cubicBezTo>
                  <a:pt x="-12441" y="4471181"/>
                  <a:pt x="21672" y="4294697"/>
                  <a:pt x="0" y="4160946"/>
                </a:cubicBezTo>
                <a:cubicBezTo>
                  <a:pt x="-21672" y="4027195"/>
                  <a:pt x="-1355" y="3879561"/>
                  <a:pt x="0" y="3631614"/>
                </a:cubicBezTo>
                <a:cubicBezTo>
                  <a:pt x="1355" y="3383667"/>
                  <a:pt x="-16146" y="3275690"/>
                  <a:pt x="0" y="2961575"/>
                </a:cubicBezTo>
                <a:cubicBezTo>
                  <a:pt x="16146" y="2647460"/>
                  <a:pt x="-23221" y="2498219"/>
                  <a:pt x="0" y="2338438"/>
                </a:cubicBezTo>
                <a:cubicBezTo>
                  <a:pt x="23221" y="2178657"/>
                  <a:pt x="28465" y="1943783"/>
                  <a:pt x="0" y="1621496"/>
                </a:cubicBezTo>
                <a:cubicBezTo>
                  <a:pt x="-28465" y="1299209"/>
                  <a:pt x="-10751" y="1062921"/>
                  <a:pt x="0" y="904553"/>
                </a:cubicBezTo>
                <a:cubicBezTo>
                  <a:pt x="10751" y="746185"/>
                  <a:pt x="18643" y="392797"/>
                  <a:pt x="0" y="0"/>
                </a:cubicBezTo>
                <a:close/>
              </a:path>
              <a:path w="9628772" h="4690277" stroke="0" extrusionOk="0">
                <a:moveTo>
                  <a:pt x="0" y="0"/>
                </a:moveTo>
                <a:cubicBezTo>
                  <a:pt x="412152" y="-2110"/>
                  <a:pt x="469074" y="25114"/>
                  <a:pt x="880345" y="0"/>
                </a:cubicBezTo>
                <a:cubicBezTo>
                  <a:pt x="1291617" y="-25114"/>
                  <a:pt x="1289385" y="27840"/>
                  <a:pt x="1568114" y="0"/>
                </a:cubicBezTo>
                <a:cubicBezTo>
                  <a:pt x="1846843" y="-27840"/>
                  <a:pt x="1917395" y="-16063"/>
                  <a:pt x="2255884" y="0"/>
                </a:cubicBezTo>
                <a:cubicBezTo>
                  <a:pt x="2594373" y="16063"/>
                  <a:pt x="2551453" y="-22427"/>
                  <a:pt x="2751078" y="0"/>
                </a:cubicBezTo>
                <a:cubicBezTo>
                  <a:pt x="2950703" y="22427"/>
                  <a:pt x="3251145" y="40606"/>
                  <a:pt x="3631423" y="0"/>
                </a:cubicBezTo>
                <a:cubicBezTo>
                  <a:pt x="4011701" y="-40606"/>
                  <a:pt x="3934595" y="4326"/>
                  <a:pt x="4030329" y="0"/>
                </a:cubicBezTo>
                <a:cubicBezTo>
                  <a:pt x="4126063" y="-4326"/>
                  <a:pt x="4515133" y="-20080"/>
                  <a:pt x="4814386" y="0"/>
                </a:cubicBezTo>
                <a:cubicBezTo>
                  <a:pt x="5113639" y="20080"/>
                  <a:pt x="5210729" y="4542"/>
                  <a:pt x="5405868" y="0"/>
                </a:cubicBezTo>
                <a:cubicBezTo>
                  <a:pt x="5601007" y="-4542"/>
                  <a:pt x="5935665" y="12869"/>
                  <a:pt x="6286213" y="0"/>
                </a:cubicBezTo>
                <a:cubicBezTo>
                  <a:pt x="6636761" y="-12869"/>
                  <a:pt x="6984717" y="34167"/>
                  <a:pt x="7166557" y="0"/>
                </a:cubicBezTo>
                <a:cubicBezTo>
                  <a:pt x="7348397" y="-34167"/>
                  <a:pt x="7611141" y="14499"/>
                  <a:pt x="7950615" y="0"/>
                </a:cubicBezTo>
                <a:cubicBezTo>
                  <a:pt x="8290089" y="-14499"/>
                  <a:pt x="8164510" y="17472"/>
                  <a:pt x="8349521" y="0"/>
                </a:cubicBezTo>
                <a:cubicBezTo>
                  <a:pt x="8534532" y="-17472"/>
                  <a:pt x="9118590" y="15756"/>
                  <a:pt x="9628772" y="0"/>
                </a:cubicBezTo>
                <a:cubicBezTo>
                  <a:pt x="9640848" y="152254"/>
                  <a:pt x="9610293" y="422834"/>
                  <a:pt x="9628772" y="576234"/>
                </a:cubicBezTo>
                <a:cubicBezTo>
                  <a:pt x="9647251" y="729634"/>
                  <a:pt x="9664105" y="1117379"/>
                  <a:pt x="9628772" y="1340079"/>
                </a:cubicBezTo>
                <a:cubicBezTo>
                  <a:pt x="9593439" y="1562779"/>
                  <a:pt x="9624268" y="1761897"/>
                  <a:pt x="9628772" y="1869410"/>
                </a:cubicBezTo>
                <a:cubicBezTo>
                  <a:pt x="9633276" y="1976923"/>
                  <a:pt x="9632610" y="2399351"/>
                  <a:pt x="9628772" y="2539450"/>
                </a:cubicBezTo>
                <a:cubicBezTo>
                  <a:pt x="9624934" y="2679549"/>
                  <a:pt x="9622220" y="2948323"/>
                  <a:pt x="9628772" y="3256392"/>
                </a:cubicBezTo>
                <a:cubicBezTo>
                  <a:pt x="9635324" y="3564461"/>
                  <a:pt x="9648707" y="3772181"/>
                  <a:pt x="9628772" y="4020237"/>
                </a:cubicBezTo>
                <a:cubicBezTo>
                  <a:pt x="9608837" y="4268294"/>
                  <a:pt x="9661441" y="4405745"/>
                  <a:pt x="9628772" y="4690277"/>
                </a:cubicBezTo>
                <a:cubicBezTo>
                  <a:pt x="9472018" y="4674997"/>
                  <a:pt x="9354680" y="4692597"/>
                  <a:pt x="9229866" y="4690277"/>
                </a:cubicBezTo>
                <a:cubicBezTo>
                  <a:pt x="9105052" y="4687957"/>
                  <a:pt x="8775953" y="4671012"/>
                  <a:pt x="8638384" y="4690277"/>
                </a:cubicBezTo>
                <a:cubicBezTo>
                  <a:pt x="8500815" y="4709542"/>
                  <a:pt x="8264062" y="4672828"/>
                  <a:pt x="8143190" y="4690277"/>
                </a:cubicBezTo>
                <a:cubicBezTo>
                  <a:pt x="8022318" y="4707726"/>
                  <a:pt x="7681925" y="4690703"/>
                  <a:pt x="7359133" y="4690277"/>
                </a:cubicBezTo>
                <a:cubicBezTo>
                  <a:pt x="7036341" y="4689851"/>
                  <a:pt x="7146236" y="4699153"/>
                  <a:pt x="6960227" y="4690277"/>
                </a:cubicBezTo>
                <a:cubicBezTo>
                  <a:pt x="6774218" y="4681401"/>
                  <a:pt x="6587257" y="4658653"/>
                  <a:pt x="6272457" y="4690277"/>
                </a:cubicBezTo>
                <a:cubicBezTo>
                  <a:pt x="5957657" y="4721902"/>
                  <a:pt x="5866050" y="4726201"/>
                  <a:pt x="5488400" y="4690277"/>
                </a:cubicBezTo>
                <a:cubicBezTo>
                  <a:pt x="5110750" y="4654353"/>
                  <a:pt x="5113990" y="4711808"/>
                  <a:pt x="4800631" y="4690277"/>
                </a:cubicBezTo>
                <a:cubicBezTo>
                  <a:pt x="4487272" y="4668746"/>
                  <a:pt x="4524840" y="4711697"/>
                  <a:pt x="4305437" y="4690277"/>
                </a:cubicBezTo>
                <a:cubicBezTo>
                  <a:pt x="4086034" y="4668857"/>
                  <a:pt x="3920393" y="4704268"/>
                  <a:pt x="3713955" y="4690277"/>
                </a:cubicBezTo>
                <a:cubicBezTo>
                  <a:pt x="3507517" y="4676286"/>
                  <a:pt x="3303193" y="4716332"/>
                  <a:pt x="2929898" y="4690277"/>
                </a:cubicBezTo>
                <a:cubicBezTo>
                  <a:pt x="2556603" y="4664222"/>
                  <a:pt x="2518945" y="4668251"/>
                  <a:pt x="2338416" y="4690277"/>
                </a:cubicBezTo>
                <a:cubicBezTo>
                  <a:pt x="2157887" y="4712303"/>
                  <a:pt x="1727739" y="4670696"/>
                  <a:pt x="1554359" y="4690277"/>
                </a:cubicBezTo>
                <a:cubicBezTo>
                  <a:pt x="1380979" y="4709858"/>
                  <a:pt x="1196140" y="4675745"/>
                  <a:pt x="1059165" y="4690277"/>
                </a:cubicBezTo>
                <a:cubicBezTo>
                  <a:pt x="922190" y="4704809"/>
                  <a:pt x="409157" y="4685045"/>
                  <a:pt x="0" y="4690277"/>
                </a:cubicBezTo>
                <a:cubicBezTo>
                  <a:pt x="-17376" y="4575292"/>
                  <a:pt x="-10938" y="4268468"/>
                  <a:pt x="0" y="4160946"/>
                </a:cubicBezTo>
                <a:cubicBezTo>
                  <a:pt x="10938" y="4053424"/>
                  <a:pt x="18164" y="3674332"/>
                  <a:pt x="0" y="3490906"/>
                </a:cubicBezTo>
                <a:cubicBezTo>
                  <a:pt x="-18164" y="3307480"/>
                  <a:pt x="26274" y="2979240"/>
                  <a:pt x="0" y="2727061"/>
                </a:cubicBezTo>
                <a:cubicBezTo>
                  <a:pt x="-26274" y="2474882"/>
                  <a:pt x="-17895" y="2381632"/>
                  <a:pt x="0" y="2150827"/>
                </a:cubicBezTo>
                <a:cubicBezTo>
                  <a:pt x="17895" y="1920022"/>
                  <a:pt x="-23166" y="1722811"/>
                  <a:pt x="0" y="1480787"/>
                </a:cubicBezTo>
                <a:cubicBezTo>
                  <a:pt x="23166" y="1238763"/>
                  <a:pt x="-13226" y="1061663"/>
                  <a:pt x="0" y="857651"/>
                </a:cubicBezTo>
                <a:cubicBezTo>
                  <a:pt x="13226" y="653639"/>
                  <a:pt x="-6521" y="380347"/>
                  <a:pt x="0" y="0"/>
                </a:cubicBezTo>
                <a:close/>
              </a:path>
            </a:pathLst>
          </a:custGeom>
          <a:ln>
            <a:extLst>
              <a:ext uri="{C807C97D-BFC1-408E-A445-0C87EB9F89A2}">
                <ask:lineSketchStyleProps xmlns:ask="http://schemas.microsoft.com/office/drawing/2018/sketchyshapes" sd="3279963431">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800" dirty="0">
              <a:latin typeface="UD Digi Kyokasho NK-R" panose="02020400000000000000" pitchFamily="18" charset="-128"/>
              <a:ea typeface="UD Digi Kyokasho NK-R" panose="02020400000000000000" pitchFamily="18" charset="-128"/>
            </a:endParaRPr>
          </a:p>
          <a:p>
            <a:r>
              <a:rPr lang="en-GB" sz="1800" dirty="0">
                <a:latin typeface="UD Digi Kyokasho NK-R" panose="02020400000000000000" pitchFamily="18" charset="-128"/>
                <a:ea typeface="UD Digi Kyokasho NK-R" panose="02020400000000000000" pitchFamily="18" charset="-128"/>
              </a:rPr>
              <a:t>Our approach to teaching spellings at Castle Carrock school is systematic, cumulative, and tailored to the child’s developmental stage. </a:t>
            </a:r>
          </a:p>
          <a:p>
            <a:r>
              <a:rPr lang="en-GB" sz="1800" dirty="0">
                <a:latin typeface="UD Digi Kyokasho NK-R" panose="02020400000000000000" pitchFamily="18" charset="-128"/>
                <a:ea typeface="UD Digi Kyokasho NK-R" panose="02020400000000000000" pitchFamily="18" charset="-128"/>
              </a:rPr>
              <a:t>Learning how to spell begins in Early Years when children are taught to blend and segment using phonics.  They learn how to spell simple words like cat or rain from Phase 2 and 3 of our phonics programme.</a:t>
            </a:r>
          </a:p>
          <a:p>
            <a:r>
              <a:rPr lang="en-GB" sz="1800" dirty="0">
                <a:latin typeface="UD Digi Kyokasho NK-R" panose="02020400000000000000" pitchFamily="18" charset="-128"/>
                <a:ea typeface="UD Digi Kyokasho NK-R" panose="02020400000000000000" pitchFamily="18" charset="-128"/>
              </a:rPr>
              <a:t>In Year One, the expectation is that children become quicker at spelling simple words, and their spellings develop to include new graphemes from Phase 5.</a:t>
            </a:r>
          </a:p>
          <a:p>
            <a:r>
              <a:rPr lang="en-GB" sz="1800" dirty="0">
                <a:latin typeface="UD Digi Kyokasho NK-R" panose="02020400000000000000" pitchFamily="18" charset="-128"/>
                <a:ea typeface="UD Digi Kyokasho NK-R" panose="02020400000000000000" pitchFamily="18" charset="-128"/>
              </a:rPr>
              <a:t>In Year Two, children are taught how to spell words with known digraphs, trigraphs and also words contained common suffixes. For example –ed –</a:t>
            </a:r>
            <a:r>
              <a:rPr lang="en-GB" sz="1800" dirty="0" err="1">
                <a:latin typeface="UD Digi Kyokasho NK-R" panose="02020400000000000000" pitchFamily="18" charset="-128"/>
                <a:ea typeface="UD Digi Kyokasho NK-R" panose="02020400000000000000" pitchFamily="18" charset="-128"/>
              </a:rPr>
              <a:t>ing</a:t>
            </a:r>
            <a:r>
              <a:rPr lang="en-GB" sz="1800" dirty="0">
                <a:latin typeface="UD Digi Kyokasho NK-R" panose="02020400000000000000" pitchFamily="18" charset="-128"/>
                <a:ea typeface="UD Digi Kyokasho NK-R" panose="02020400000000000000" pitchFamily="18" charset="-128"/>
              </a:rPr>
              <a:t> –s and –es.  How to spell tricky words (common exception words) is taught throughout Early Years and KS1.</a:t>
            </a:r>
          </a:p>
          <a:p>
            <a:r>
              <a:rPr lang="en-GB" sz="1800" dirty="0">
                <a:latin typeface="UD Digi Kyokasho NK-R" panose="02020400000000000000" pitchFamily="18" charset="-128"/>
                <a:ea typeface="UD Digi Kyokasho NK-R" panose="02020400000000000000" pitchFamily="18" charset="-128"/>
              </a:rPr>
              <a:t>By Year Three, the children have moved on to spelling more complex vowel patterns, alternative spellings, as well as prefixes/suffixes.</a:t>
            </a:r>
          </a:p>
          <a:p>
            <a:r>
              <a:rPr lang="en-GB" sz="1800" dirty="0">
                <a:latin typeface="UD Digi Kyokasho NK-R" panose="02020400000000000000" pitchFamily="18" charset="-128"/>
                <a:ea typeface="UD Digi Kyokasho NK-R" panose="02020400000000000000" pitchFamily="18" charset="-128"/>
              </a:rPr>
              <a:t>Year Four look at p</a:t>
            </a:r>
            <a:r>
              <a:rPr lang="fr-FR" sz="1800" dirty="0">
                <a:latin typeface="UD Digi Kyokasho NK-R" panose="02020400000000000000" pitchFamily="18" charset="-128"/>
                <a:ea typeface="UD Digi Kyokasho NK-R" panose="02020400000000000000" pitchFamily="18" charset="-128"/>
              </a:rPr>
              <a:t>refixes, suffixes, homophones and </a:t>
            </a:r>
            <a:r>
              <a:rPr lang="fr-FR" sz="1800" dirty="0" err="1">
                <a:latin typeface="UD Digi Kyokasho NK-R" panose="02020400000000000000" pitchFamily="18" charset="-128"/>
                <a:ea typeface="UD Digi Kyokasho NK-R" panose="02020400000000000000" pitchFamily="18" charset="-128"/>
              </a:rPr>
              <a:t>complex</a:t>
            </a:r>
            <a:r>
              <a:rPr lang="fr-FR" sz="1800" dirty="0">
                <a:latin typeface="UD Digi Kyokasho NK-R" panose="02020400000000000000" pitchFamily="18" charset="-128"/>
                <a:ea typeface="UD Digi Kyokasho NK-R" panose="02020400000000000000" pitchFamily="18" charset="-128"/>
              </a:rPr>
              <a:t> consonant patterns.</a:t>
            </a:r>
          </a:p>
          <a:p>
            <a:r>
              <a:rPr lang="fr-FR" sz="1800" dirty="0" err="1">
                <a:latin typeface="UD Digi Kyokasho NK-R" panose="02020400000000000000" pitchFamily="18" charset="-128"/>
                <a:ea typeface="UD Digi Kyokasho NK-R" panose="02020400000000000000" pitchFamily="18" charset="-128"/>
              </a:rPr>
              <a:t>Year</a:t>
            </a:r>
            <a:r>
              <a:rPr lang="fr-FR" sz="1800" dirty="0">
                <a:latin typeface="UD Digi Kyokasho NK-R" panose="02020400000000000000" pitchFamily="18" charset="-128"/>
                <a:ea typeface="UD Digi Kyokasho NK-R" panose="02020400000000000000" pitchFamily="18" charset="-128"/>
              </a:rPr>
              <a:t> Five focus on </a:t>
            </a:r>
            <a:r>
              <a:rPr lang="en-GB" sz="1800" dirty="0">
                <a:latin typeface="UD Digi Kyokasho NK-R" panose="02020400000000000000" pitchFamily="18" charset="-128"/>
                <a:ea typeface="UD Digi Kyokasho NK-R" panose="02020400000000000000" pitchFamily="18" charset="-128"/>
              </a:rPr>
              <a:t>irregular words, etymology and advanced patterns.</a:t>
            </a:r>
          </a:p>
          <a:p>
            <a:r>
              <a:rPr lang="en-GB" sz="1800" dirty="0">
                <a:latin typeface="UD Digi Kyokasho NK-R" panose="02020400000000000000" pitchFamily="18" charset="-128"/>
                <a:ea typeface="UD Digi Kyokasho NK-R" panose="02020400000000000000" pitchFamily="18" charset="-128"/>
              </a:rPr>
              <a:t>And in Year Six, it’s all about complex morphology, rare patterns and consolidation.</a:t>
            </a:r>
          </a:p>
          <a:p>
            <a:r>
              <a:rPr lang="en-GB" sz="1800">
                <a:latin typeface="UD Digi Kyokasho NK-R" panose="02020400000000000000" pitchFamily="18" charset="-128"/>
                <a:ea typeface="UD Digi Kyokasho NK-R" panose="02020400000000000000" pitchFamily="18" charset="-128"/>
              </a:rPr>
              <a:t>Alongside this, </a:t>
            </a:r>
            <a:r>
              <a:rPr lang="en-GB" sz="1800" dirty="0">
                <a:latin typeface="UD Digi Kyokasho NK-R" panose="02020400000000000000" pitchFamily="18" charset="-128"/>
                <a:ea typeface="UD Digi Kyokasho NK-R" panose="02020400000000000000" pitchFamily="18" charset="-128"/>
              </a:rPr>
              <a:t>the children have access in school and at home to online spelling games on the Spelling Shed website to help consolidate learning.</a:t>
            </a:r>
          </a:p>
          <a:p>
            <a:endParaRPr lang="en-GB" sz="2000" dirty="0"/>
          </a:p>
          <a:p>
            <a:endParaRPr lang="en-GB" sz="2000" dirty="0"/>
          </a:p>
          <a:p>
            <a:endParaRPr lang="en-GB" sz="2000" dirty="0"/>
          </a:p>
        </p:txBody>
      </p:sp>
      <p:pic>
        <p:nvPicPr>
          <p:cNvPr id="4" name="Picture 3">
            <a:extLst>
              <a:ext uri="{FF2B5EF4-FFF2-40B4-BE49-F238E27FC236}">
                <a16:creationId xmlns:a16="http://schemas.microsoft.com/office/drawing/2014/main" id="{571B6F53-BBD2-72F4-308A-656A054F1364}"/>
              </a:ext>
            </a:extLst>
          </p:cNvPr>
          <p:cNvPicPr>
            <a:picLocks noChangeAspect="1"/>
          </p:cNvPicPr>
          <p:nvPr/>
        </p:nvPicPr>
        <p:blipFill>
          <a:blip r:embed="rId7"/>
          <a:stretch>
            <a:fillRect/>
          </a:stretch>
        </p:blipFill>
        <p:spPr>
          <a:xfrm>
            <a:off x="1874351" y="191645"/>
            <a:ext cx="2914650" cy="771525"/>
          </a:xfrm>
          <a:prstGeom prst="rect">
            <a:avLst/>
          </a:prstGeom>
        </p:spPr>
      </p:pic>
      <p:pic>
        <p:nvPicPr>
          <p:cNvPr id="11" name="Picture 10">
            <a:extLst>
              <a:ext uri="{FF2B5EF4-FFF2-40B4-BE49-F238E27FC236}">
                <a16:creationId xmlns:a16="http://schemas.microsoft.com/office/drawing/2014/main" id="{728764D0-D53D-3667-B928-891397AB3C4E}"/>
              </a:ext>
            </a:extLst>
          </p:cNvPr>
          <p:cNvPicPr>
            <a:picLocks noChangeAspect="1"/>
          </p:cNvPicPr>
          <p:nvPr/>
        </p:nvPicPr>
        <p:blipFill>
          <a:blip r:embed="rId8"/>
          <a:srcRect l="-3439" t="10709" r="3439" b="868"/>
          <a:stretch>
            <a:fillRect/>
          </a:stretch>
        </p:blipFill>
        <p:spPr>
          <a:xfrm>
            <a:off x="10525445" y="146151"/>
            <a:ext cx="1107971" cy="862512"/>
          </a:xfrm>
          <a:prstGeom prst="rect">
            <a:avLst/>
          </a:prstGeom>
        </p:spPr>
      </p:pic>
    </p:spTree>
    <p:extLst>
      <p:ext uri="{BB962C8B-B14F-4D97-AF65-F5344CB8AC3E}">
        <p14:creationId xmlns:p14="http://schemas.microsoft.com/office/powerpoint/2010/main" val="2115275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2C1BB3ED-0E83-B6D7-541C-3579988FD8E5}"/>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386E3014-50AD-E05F-688C-21B9E96A8D9E}"/>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CDA3F87A-C130-5279-1F38-35B3BF7B5BBE}"/>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E3707A27-08FC-B8BF-74FC-EF385F34F513}"/>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5C9D5D1A-4866-9665-B555-0D6B96430A56}"/>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210EA46A-FD8C-E0F3-B774-2A358F093D09}"/>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1E30983E-9E14-7BBB-EF2D-B54CB643850E}"/>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3CEE7E4D-398D-99B2-0A4D-B32418BC60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925" y="5896083"/>
            <a:ext cx="1348368" cy="575523"/>
          </a:xfrm>
          <a:prstGeom prst="rect">
            <a:avLst/>
          </a:prstGeom>
        </p:spPr>
      </p:pic>
      <p:pic>
        <p:nvPicPr>
          <p:cNvPr id="12" name="Picture 11">
            <a:extLst>
              <a:ext uri="{FF2B5EF4-FFF2-40B4-BE49-F238E27FC236}">
                <a16:creationId xmlns:a16="http://schemas.microsoft.com/office/drawing/2014/main" id="{05B41F55-8642-C694-5D37-508F0889499F}"/>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B9D18C9E-760B-2700-9C25-797CD6DBEC26}"/>
              </a:ext>
            </a:extLst>
          </p:cNvPr>
          <p:cNvSpPr txBox="1"/>
          <p:nvPr/>
        </p:nvSpPr>
        <p:spPr>
          <a:xfrm>
            <a:off x="1895142" y="95601"/>
            <a:ext cx="10019488" cy="1754326"/>
          </a:xfrm>
          <a:prstGeom prst="rect">
            <a:avLst/>
          </a:prstGeom>
          <a:noFill/>
        </p:spPr>
        <p:txBody>
          <a:bodyPr wrap="square">
            <a:spAutoFit/>
          </a:bodyPr>
          <a:lstStyle/>
          <a:p>
            <a:endParaRPr lang="en-GB" dirty="0">
              <a:solidFill>
                <a:srgbClr val="0070C0"/>
              </a:solidFill>
            </a:endParaRPr>
          </a:p>
          <a:p>
            <a:endParaRPr lang="en-GB" dirty="0">
              <a:solidFill>
                <a:srgbClr val="0070C0"/>
              </a:solidFill>
            </a:endParaRPr>
          </a:p>
          <a:p>
            <a:endParaRPr lang="en-GB" dirty="0">
              <a:solidFill>
                <a:srgbClr val="0070C0"/>
              </a:solidFill>
            </a:endParaRPr>
          </a:p>
          <a:p>
            <a:endParaRPr lang="en-GB" dirty="0">
              <a:solidFill>
                <a:srgbClr val="0070C0"/>
              </a:solidFill>
            </a:endParaRPr>
          </a:p>
          <a:p>
            <a:endParaRPr lang="en-GB" dirty="0">
              <a:solidFill>
                <a:srgbClr val="0070C0"/>
              </a:solidFill>
            </a:endParaRPr>
          </a:p>
          <a:p>
            <a:endParaRPr lang="en-GB" dirty="0">
              <a:solidFill>
                <a:srgbClr val="0070C0"/>
              </a:solidFill>
            </a:endParaRPr>
          </a:p>
        </p:txBody>
      </p:sp>
      <p:sp>
        <p:nvSpPr>
          <p:cNvPr id="21" name="Content Placeholder 2">
            <a:extLst>
              <a:ext uri="{FF2B5EF4-FFF2-40B4-BE49-F238E27FC236}">
                <a16:creationId xmlns:a16="http://schemas.microsoft.com/office/drawing/2014/main" id="{E5077AB5-01F1-EDCD-E2A2-F0D7C2A8E094}"/>
              </a:ext>
            </a:extLst>
          </p:cNvPr>
          <p:cNvSpPr txBox="1">
            <a:spLocks/>
          </p:cNvSpPr>
          <p:nvPr/>
        </p:nvSpPr>
        <p:spPr>
          <a:xfrm>
            <a:off x="2343150" y="901651"/>
            <a:ext cx="8934450" cy="5000733"/>
          </a:xfrm>
          <a:custGeom>
            <a:avLst/>
            <a:gdLst>
              <a:gd name="connsiteX0" fmla="*/ 0 w 8934450"/>
              <a:gd name="connsiteY0" fmla="*/ 0 h 5000733"/>
              <a:gd name="connsiteX1" fmla="*/ 776610 w 8934450"/>
              <a:gd name="connsiteY1" fmla="*/ 0 h 5000733"/>
              <a:gd name="connsiteX2" fmla="*/ 1642564 w 8934450"/>
              <a:gd name="connsiteY2" fmla="*/ 0 h 5000733"/>
              <a:gd name="connsiteX3" fmla="*/ 2329830 w 8934450"/>
              <a:gd name="connsiteY3" fmla="*/ 0 h 5000733"/>
              <a:gd name="connsiteX4" fmla="*/ 3195784 w 8934450"/>
              <a:gd name="connsiteY4" fmla="*/ 0 h 5000733"/>
              <a:gd name="connsiteX5" fmla="*/ 3883049 w 8934450"/>
              <a:gd name="connsiteY5" fmla="*/ 0 h 5000733"/>
              <a:gd name="connsiteX6" fmla="*/ 4659659 w 8934450"/>
              <a:gd name="connsiteY6" fmla="*/ 0 h 5000733"/>
              <a:gd name="connsiteX7" fmla="*/ 5346925 w 8934450"/>
              <a:gd name="connsiteY7" fmla="*/ 0 h 5000733"/>
              <a:gd name="connsiteX8" fmla="*/ 6212879 w 8934450"/>
              <a:gd name="connsiteY8" fmla="*/ 0 h 5000733"/>
              <a:gd name="connsiteX9" fmla="*/ 6810800 w 8934450"/>
              <a:gd name="connsiteY9" fmla="*/ 0 h 5000733"/>
              <a:gd name="connsiteX10" fmla="*/ 7676754 w 8934450"/>
              <a:gd name="connsiteY10" fmla="*/ 0 h 5000733"/>
              <a:gd name="connsiteX11" fmla="*/ 8185331 w 8934450"/>
              <a:gd name="connsiteY11" fmla="*/ 0 h 5000733"/>
              <a:gd name="connsiteX12" fmla="*/ 8934450 w 8934450"/>
              <a:gd name="connsiteY12" fmla="*/ 0 h 5000733"/>
              <a:gd name="connsiteX13" fmla="*/ 8934450 w 8934450"/>
              <a:gd name="connsiteY13" fmla="*/ 625092 h 5000733"/>
              <a:gd name="connsiteX14" fmla="*/ 8934450 w 8934450"/>
              <a:gd name="connsiteY14" fmla="*/ 1200176 h 5000733"/>
              <a:gd name="connsiteX15" fmla="*/ 8934450 w 8934450"/>
              <a:gd name="connsiteY15" fmla="*/ 1925282 h 5000733"/>
              <a:gd name="connsiteX16" fmla="*/ 8934450 w 8934450"/>
              <a:gd name="connsiteY16" fmla="*/ 2650388 h 5000733"/>
              <a:gd name="connsiteX17" fmla="*/ 8934450 w 8934450"/>
              <a:gd name="connsiteY17" fmla="*/ 3125458 h 5000733"/>
              <a:gd name="connsiteX18" fmla="*/ 8934450 w 8934450"/>
              <a:gd name="connsiteY18" fmla="*/ 3800557 h 5000733"/>
              <a:gd name="connsiteX19" fmla="*/ 8934450 w 8934450"/>
              <a:gd name="connsiteY19" fmla="*/ 4425649 h 5000733"/>
              <a:gd name="connsiteX20" fmla="*/ 8934450 w 8934450"/>
              <a:gd name="connsiteY20" fmla="*/ 5000733 h 5000733"/>
              <a:gd name="connsiteX21" fmla="*/ 8157840 w 8934450"/>
              <a:gd name="connsiteY21" fmla="*/ 5000733 h 5000733"/>
              <a:gd name="connsiteX22" fmla="*/ 7649264 w 8934450"/>
              <a:gd name="connsiteY22" fmla="*/ 5000733 h 5000733"/>
              <a:gd name="connsiteX23" fmla="*/ 7051343 w 8934450"/>
              <a:gd name="connsiteY23" fmla="*/ 5000733 h 5000733"/>
              <a:gd name="connsiteX24" fmla="*/ 6274733 w 8934450"/>
              <a:gd name="connsiteY24" fmla="*/ 5000733 h 5000733"/>
              <a:gd name="connsiteX25" fmla="*/ 5498123 w 8934450"/>
              <a:gd name="connsiteY25" fmla="*/ 5000733 h 5000733"/>
              <a:gd name="connsiteX26" fmla="*/ 5078891 w 8934450"/>
              <a:gd name="connsiteY26" fmla="*/ 5000733 h 5000733"/>
              <a:gd name="connsiteX27" fmla="*/ 4212937 w 8934450"/>
              <a:gd name="connsiteY27" fmla="*/ 5000733 h 5000733"/>
              <a:gd name="connsiteX28" fmla="*/ 3704360 w 8934450"/>
              <a:gd name="connsiteY28" fmla="*/ 5000733 h 5000733"/>
              <a:gd name="connsiteX29" fmla="*/ 3195784 w 8934450"/>
              <a:gd name="connsiteY29" fmla="*/ 5000733 h 5000733"/>
              <a:gd name="connsiteX30" fmla="*/ 2329830 w 8934450"/>
              <a:gd name="connsiteY30" fmla="*/ 5000733 h 5000733"/>
              <a:gd name="connsiteX31" fmla="*/ 1910598 w 8934450"/>
              <a:gd name="connsiteY31" fmla="*/ 5000733 h 5000733"/>
              <a:gd name="connsiteX32" fmla="*/ 1491366 w 8934450"/>
              <a:gd name="connsiteY32" fmla="*/ 5000733 h 5000733"/>
              <a:gd name="connsiteX33" fmla="*/ 714756 w 8934450"/>
              <a:gd name="connsiteY33" fmla="*/ 5000733 h 5000733"/>
              <a:gd name="connsiteX34" fmla="*/ 0 w 8934450"/>
              <a:gd name="connsiteY34" fmla="*/ 5000733 h 5000733"/>
              <a:gd name="connsiteX35" fmla="*/ 0 w 8934450"/>
              <a:gd name="connsiteY35" fmla="*/ 4325634 h 5000733"/>
              <a:gd name="connsiteX36" fmla="*/ 0 w 8934450"/>
              <a:gd name="connsiteY36" fmla="*/ 3600528 h 5000733"/>
              <a:gd name="connsiteX37" fmla="*/ 0 w 8934450"/>
              <a:gd name="connsiteY37" fmla="*/ 2875421 h 5000733"/>
              <a:gd name="connsiteX38" fmla="*/ 0 w 8934450"/>
              <a:gd name="connsiteY38" fmla="*/ 2250330 h 5000733"/>
              <a:gd name="connsiteX39" fmla="*/ 0 w 8934450"/>
              <a:gd name="connsiteY39" fmla="*/ 1575231 h 5000733"/>
              <a:gd name="connsiteX40" fmla="*/ 0 w 8934450"/>
              <a:gd name="connsiteY40" fmla="*/ 850125 h 5000733"/>
              <a:gd name="connsiteX41" fmla="*/ 0 w 8934450"/>
              <a:gd name="connsiteY41" fmla="*/ 0 h 500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34450" h="5000733" fill="none" extrusionOk="0">
                <a:moveTo>
                  <a:pt x="0" y="0"/>
                </a:moveTo>
                <a:cubicBezTo>
                  <a:pt x="175372" y="-27378"/>
                  <a:pt x="464267" y="9261"/>
                  <a:pt x="776610" y="0"/>
                </a:cubicBezTo>
                <a:cubicBezTo>
                  <a:pt x="1088953" y="-9261"/>
                  <a:pt x="1380027" y="4637"/>
                  <a:pt x="1642564" y="0"/>
                </a:cubicBezTo>
                <a:cubicBezTo>
                  <a:pt x="1905101" y="-4637"/>
                  <a:pt x="2166975" y="-964"/>
                  <a:pt x="2329830" y="0"/>
                </a:cubicBezTo>
                <a:cubicBezTo>
                  <a:pt x="2492685" y="964"/>
                  <a:pt x="2915081" y="17368"/>
                  <a:pt x="3195784" y="0"/>
                </a:cubicBezTo>
                <a:cubicBezTo>
                  <a:pt x="3476487" y="-17368"/>
                  <a:pt x="3594292" y="-13251"/>
                  <a:pt x="3883049" y="0"/>
                </a:cubicBezTo>
                <a:cubicBezTo>
                  <a:pt x="4171807" y="13251"/>
                  <a:pt x="4326142" y="-11496"/>
                  <a:pt x="4659659" y="0"/>
                </a:cubicBezTo>
                <a:cubicBezTo>
                  <a:pt x="4993176" y="11496"/>
                  <a:pt x="5124918" y="34055"/>
                  <a:pt x="5346925" y="0"/>
                </a:cubicBezTo>
                <a:cubicBezTo>
                  <a:pt x="5568932" y="-34055"/>
                  <a:pt x="5922996" y="-30880"/>
                  <a:pt x="6212879" y="0"/>
                </a:cubicBezTo>
                <a:cubicBezTo>
                  <a:pt x="6502762" y="30880"/>
                  <a:pt x="6538297" y="-915"/>
                  <a:pt x="6810800" y="0"/>
                </a:cubicBezTo>
                <a:cubicBezTo>
                  <a:pt x="7083303" y="915"/>
                  <a:pt x="7479840" y="10742"/>
                  <a:pt x="7676754" y="0"/>
                </a:cubicBezTo>
                <a:cubicBezTo>
                  <a:pt x="7873668" y="-10742"/>
                  <a:pt x="7957131" y="16961"/>
                  <a:pt x="8185331" y="0"/>
                </a:cubicBezTo>
                <a:cubicBezTo>
                  <a:pt x="8413531" y="-16961"/>
                  <a:pt x="8636493" y="34354"/>
                  <a:pt x="8934450" y="0"/>
                </a:cubicBezTo>
                <a:cubicBezTo>
                  <a:pt x="8960938" y="134458"/>
                  <a:pt x="8913000" y="438103"/>
                  <a:pt x="8934450" y="625092"/>
                </a:cubicBezTo>
                <a:cubicBezTo>
                  <a:pt x="8955900" y="812081"/>
                  <a:pt x="8941093" y="977580"/>
                  <a:pt x="8934450" y="1200176"/>
                </a:cubicBezTo>
                <a:cubicBezTo>
                  <a:pt x="8927807" y="1422772"/>
                  <a:pt x="8967114" y="1736165"/>
                  <a:pt x="8934450" y="1925282"/>
                </a:cubicBezTo>
                <a:cubicBezTo>
                  <a:pt x="8901786" y="2114399"/>
                  <a:pt x="8953381" y="2496616"/>
                  <a:pt x="8934450" y="2650388"/>
                </a:cubicBezTo>
                <a:cubicBezTo>
                  <a:pt x="8915519" y="2804160"/>
                  <a:pt x="8924899" y="2953894"/>
                  <a:pt x="8934450" y="3125458"/>
                </a:cubicBezTo>
                <a:cubicBezTo>
                  <a:pt x="8944002" y="3297022"/>
                  <a:pt x="8936638" y="3544385"/>
                  <a:pt x="8934450" y="3800557"/>
                </a:cubicBezTo>
                <a:cubicBezTo>
                  <a:pt x="8932262" y="4056729"/>
                  <a:pt x="8925790" y="4214006"/>
                  <a:pt x="8934450" y="4425649"/>
                </a:cubicBezTo>
                <a:cubicBezTo>
                  <a:pt x="8943110" y="4637292"/>
                  <a:pt x="8919906" y="4798440"/>
                  <a:pt x="8934450" y="5000733"/>
                </a:cubicBezTo>
                <a:cubicBezTo>
                  <a:pt x="8718167" y="4981490"/>
                  <a:pt x="8473738" y="5016682"/>
                  <a:pt x="8157840" y="5000733"/>
                </a:cubicBezTo>
                <a:cubicBezTo>
                  <a:pt x="7841942" y="4984785"/>
                  <a:pt x="7874906" y="5018807"/>
                  <a:pt x="7649264" y="5000733"/>
                </a:cubicBezTo>
                <a:cubicBezTo>
                  <a:pt x="7423622" y="4982659"/>
                  <a:pt x="7349652" y="4988454"/>
                  <a:pt x="7051343" y="5000733"/>
                </a:cubicBezTo>
                <a:cubicBezTo>
                  <a:pt x="6753034" y="5013012"/>
                  <a:pt x="6594946" y="4979816"/>
                  <a:pt x="6274733" y="5000733"/>
                </a:cubicBezTo>
                <a:cubicBezTo>
                  <a:pt x="5954520" y="5021651"/>
                  <a:pt x="5760351" y="4966247"/>
                  <a:pt x="5498123" y="5000733"/>
                </a:cubicBezTo>
                <a:cubicBezTo>
                  <a:pt x="5235895" y="5035220"/>
                  <a:pt x="5256924" y="5007648"/>
                  <a:pt x="5078891" y="5000733"/>
                </a:cubicBezTo>
                <a:cubicBezTo>
                  <a:pt x="4900858" y="4993818"/>
                  <a:pt x="4530869" y="5003935"/>
                  <a:pt x="4212937" y="5000733"/>
                </a:cubicBezTo>
                <a:cubicBezTo>
                  <a:pt x="3895005" y="4997531"/>
                  <a:pt x="3822426" y="5005718"/>
                  <a:pt x="3704360" y="5000733"/>
                </a:cubicBezTo>
                <a:cubicBezTo>
                  <a:pt x="3586294" y="4995748"/>
                  <a:pt x="3310715" y="5000478"/>
                  <a:pt x="3195784" y="5000733"/>
                </a:cubicBezTo>
                <a:cubicBezTo>
                  <a:pt x="3080853" y="5000988"/>
                  <a:pt x="2507739" y="4999465"/>
                  <a:pt x="2329830" y="5000733"/>
                </a:cubicBezTo>
                <a:cubicBezTo>
                  <a:pt x="2151921" y="5002001"/>
                  <a:pt x="2036017" y="5008447"/>
                  <a:pt x="1910598" y="5000733"/>
                </a:cubicBezTo>
                <a:cubicBezTo>
                  <a:pt x="1785179" y="4993019"/>
                  <a:pt x="1601162" y="5018993"/>
                  <a:pt x="1491366" y="5000733"/>
                </a:cubicBezTo>
                <a:cubicBezTo>
                  <a:pt x="1381570" y="4982473"/>
                  <a:pt x="1051565" y="5037181"/>
                  <a:pt x="714756" y="5000733"/>
                </a:cubicBezTo>
                <a:cubicBezTo>
                  <a:pt x="377947" y="4964286"/>
                  <a:pt x="308405" y="5016329"/>
                  <a:pt x="0" y="5000733"/>
                </a:cubicBezTo>
                <a:cubicBezTo>
                  <a:pt x="4044" y="4767184"/>
                  <a:pt x="11676" y="4470025"/>
                  <a:pt x="0" y="4325634"/>
                </a:cubicBezTo>
                <a:cubicBezTo>
                  <a:pt x="-11676" y="4181243"/>
                  <a:pt x="35209" y="3778902"/>
                  <a:pt x="0" y="3600528"/>
                </a:cubicBezTo>
                <a:cubicBezTo>
                  <a:pt x="-35209" y="3422154"/>
                  <a:pt x="1667" y="3125241"/>
                  <a:pt x="0" y="2875421"/>
                </a:cubicBezTo>
                <a:cubicBezTo>
                  <a:pt x="-1667" y="2625601"/>
                  <a:pt x="27139" y="2383913"/>
                  <a:pt x="0" y="2250330"/>
                </a:cubicBezTo>
                <a:cubicBezTo>
                  <a:pt x="-27139" y="2116747"/>
                  <a:pt x="-2158" y="1782269"/>
                  <a:pt x="0" y="1575231"/>
                </a:cubicBezTo>
                <a:cubicBezTo>
                  <a:pt x="2158" y="1368193"/>
                  <a:pt x="-25" y="1189632"/>
                  <a:pt x="0" y="850125"/>
                </a:cubicBezTo>
                <a:cubicBezTo>
                  <a:pt x="25" y="510618"/>
                  <a:pt x="-16057" y="267262"/>
                  <a:pt x="0" y="0"/>
                </a:cubicBezTo>
                <a:close/>
              </a:path>
              <a:path w="8934450" h="5000733" stroke="0" extrusionOk="0">
                <a:moveTo>
                  <a:pt x="0" y="0"/>
                </a:moveTo>
                <a:cubicBezTo>
                  <a:pt x="108958" y="13685"/>
                  <a:pt x="287478" y="-12987"/>
                  <a:pt x="508576" y="0"/>
                </a:cubicBezTo>
                <a:cubicBezTo>
                  <a:pt x="729674" y="12987"/>
                  <a:pt x="849896" y="-19866"/>
                  <a:pt x="1017153" y="0"/>
                </a:cubicBezTo>
                <a:cubicBezTo>
                  <a:pt x="1184410" y="19866"/>
                  <a:pt x="1521987" y="13421"/>
                  <a:pt x="1793763" y="0"/>
                </a:cubicBezTo>
                <a:cubicBezTo>
                  <a:pt x="2065539" y="-13421"/>
                  <a:pt x="2116090" y="-12445"/>
                  <a:pt x="2302339" y="0"/>
                </a:cubicBezTo>
                <a:cubicBezTo>
                  <a:pt x="2488588" y="12445"/>
                  <a:pt x="2713789" y="-10183"/>
                  <a:pt x="3078949" y="0"/>
                </a:cubicBezTo>
                <a:cubicBezTo>
                  <a:pt x="3444109" y="10183"/>
                  <a:pt x="3357306" y="7514"/>
                  <a:pt x="3587525" y="0"/>
                </a:cubicBezTo>
                <a:cubicBezTo>
                  <a:pt x="3817744" y="-7514"/>
                  <a:pt x="4013291" y="20099"/>
                  <a:pt x="4364135" y="0"/>
                </a:cubicBezTo>
                <a:cubicBezTo>
                  <a:pt x="4714979" y="-20099"/>
                  <a:pt x="4680996" y="-1485"/>
                  <a:pt x="4962056" y="0"/>
                </a:cubicBezTo>
                <a:cubicBezTo>
                  <a:pt x="5243116" y="1485"/>
                  <a:pt x="5433588" y="-5807"/>
                  <a:pt x="5559977" y="0"/>
                </a:cubicBezTo>
                <a:cubicBezTo>
                  <a:pt x="5686366" y="5807"/>
                  <a:pt x="5810457" y="15035"/>
                  <a:pt x="5979209" y="0"/>
                </a:cubicBezTo>
                <a:cubicBezTo>
                  <a:pt x="6147961" y="-15035"/>
                  <a:pt x="6660104" y="35747"/>
                  <a:pt x="6845163" y="0"/>
                </a:cubicBezTo>
                <a:cubicBezTo>
                  <a:pt x="7030222" y="-35747"/>
                  <a:pt x="7517602" y="37099"/>
                  <a:pt x="7711118" y="0"/>
                </a:cubicBezTo>
                <a:cubicBezTo>
                  <a:pt x="7904635" y="-37099"/>
                  <a:pt x="8659488" y="43336"/>
                  <a:pt x="8934450" y="0"/>
                </a:cubicBezTo>
                <a:cubicBezTo>
                  <a:pt x="8967843" y="221086"/>
                  <a:pt x="8931604" y="357396"/>
                  <a:pt x="8934450" y="675099"/>
                </a:cubicBezTo>
                <a:cubicBezTo>
                  <a:pt x="8937296" y="992802"/>
                  <a:pt x="8968528" y="1147372"/>
                  <a:pt x="8934450" y="1400205"/>
                </a:cubicBezTo>
                <a:cubicBezTo>
                  <a:pt x="8900372" y="1653038"/>
                  <a:pt x="8926608" y="1765440"/>
                  <a:pt x="8934450" y="2125312"/>
                </a:cubicBezTo>
                <a:cubicBezTo>
                  <a:pt x="8942292" y="2485184"/>
                  <a:pt x="8936732" y="2472949"/>
                  <a:pt x="8934450" y="2650388"/>
                </a:cubicBezTo>
                <a:cubicBezTo>
                  <a:pt x="8932168" y="2827827"/>
                  <a:pt x="8921398" y="2898387"/>
                  <a:pt x="8934450" y="3125458"/>
                </a:cubicBezTo>
                <a:cubicBezTo>
                  <a:pt x="8947503" y="3352529"/>
                  <a:pt x="8945707" y="3370782"/>
                  <a:pt x="8934450" y="3600528"/>
                </a:cubicBezTo>
                <a:cubicBezTo>
                  <a:pt x="8923194" y="3830274"/>
                  <a:pt x="8937582" y="3879277"/>
                  <a:pt x="8934450" y="4075597"/>
                </a:cubicBezTo>
                <a:cubicBezTo>
                  <a:pt x="8931318" y="4271917"/>
                  <a:pt x="8976225" y="4636568"/>
                  <a:pt x="8934450" y="5000733"/>
                </a:cubicBezTo>
                <a:cubicBezTo>
                  <a:pt x="8761454" y="5001142"/>
                  <a:pt x="8328655" y="5006328"/>
                  <a:pt x="8157840" y="5000733"/>
                </a:cubicBezTo>
                <a:cubicBezTo>
                  <a:pt x="7987025" y="4995139"/>
                  <a:pt x="7835084" y="5025358"/>
                  <a:pt x="7649264" y="5000733"/>
                </a:cubicBezTo>
                <a:cubicBezTo>
                  <a:pt x="7463444" y="4976108"/>
                  <a:pt x="7298908" y="4973379"/>
                  <a:pt x="7051343" y="5000733"/>
                </a:cubicBezTo>
                <a:cubicBezTo>
                  <a:pt x="6803778" y="5028087"/>
                  <a:pt x="6723128" y="4992979"/>
                  <a:pt x="6632111" y="5000733"/>
                </a:cubicBezTo>
                <a:cubicBezTo>
                  <a:pt x="6541094" y="5008487"/>
                  <a:pt x="6361170" y="4995614"/>
                  <a:pt x="6123535" y="5000733"/>
                </a:cubicBezTo>
                <a:cubicBezTo>
                  <a:pt x="5885900" y="5005852"/>
                  <a:pt x="5806917" y="5016114"/>
                  <a:pt x="5614958" y="5000733"/>
                </a:cubicBezTo>
                <a:cubicBezTo>
                  <a:pt x="5422999" y="4985352"/>
                  <a:pt x="5261682" y="4981797"/>
                  <a:pt x="5017037" y="5000733"/>
                </a:cubicBezTo>
                <a:cubicBezTo>
                  <a:pt x="4772392" y="5019669"/>
                  <a:pt x="4739077" y="5009699"/>
                  <a:pt x="4508461" y="5000733"/>
                </a:cubicBezTo>
                <a:cubicBezTo>
                  <a:pt x="4277845" y="4991767"/>
                  <a:pt x="4176793" y="5003575"/>
                  <a:pt x="3910540" y="5000733"/>
                </a:cubicBezTo>
                <a:cubicBezTo>
                  <a:pt x="3644287" y="4997891"/>
                  <a:pt x="3575615" y="4987975"/>
                  <a:pt x="3312619" y="5000733"/>
                </a:cubicBezTo>
                <a:cubicBezTo>
                  <a:pt x="3049623" y="5013491"/>
                  <a:pt x="2881108" y="4976057"/>
                  <a:pt x="2625354" y="5000733"/>
                </a:cubicBezTo>
                <a:cubicBezTo>
                  <a:pt x="2369600" y="5025409"/>
                  <a:pt x="2176508" y="4984861"/>
                  <a:pt x="2027433" y="5000733"/>
                </a:cubicBezTo>
                <a:cubicBezTo>
                  <a:pt x="1878358" y="5016605"/>
                  <a:pt x="1715739" y="4991900"/>
                  <a:pt x="1429512" y="5000733"/>
                </a:cubicBezTo>
                <a:cubicBezTo>
                  <a:pt x="1143285" y="5009566"/>
                  <a:pt x="982260" y="4993115"/>
                  <a:pt x="652902" y="5000733"/>
                </a:cubicBezTo>
                <a:cubicBezTo>
                  <a:pt x="323544" y="5008352"/>
                  <a:pt x="184374" y="5009099"/>
                  <a:pt x="0" y="5000733"/>
                </a:cubicBezTo>
                <a:cubicBezTo>
                  <a:pt x="18621" y="4849101"/>
                  <a:pt x="-17519" y="4618839"/>
                  <a:pt x="0" y="4275627"/>
                </a:cubicBezTo>
                <a:cubicBezTo>
                  <a:pt x="17519" y="3932415"/>
                  <a:pt x="3248" y="3869369"/>
                  <a:pt x="0" y="3700542"/>
                </a:cubicBezTo>
                <a:cubicBezTo>
                  <a:pt x="-3248" y="3531715"/>
                  <a:pt x="-2799" y="3384541"/>
                  <a:pt x="0" y="3125458"/>
                </a:cubicBezTo>
                <a:cubicBezTo>
                  <a:pt x="2799" y="2866375"/>
                  <a:pt x="15842" y="2715344"/>
                  <a:pt x="0" y="2550374"/>
                </a:cubicBezTo>
                <a:cubicBezTo>
                  <a:pt x="-15842" y="2385404"/>
                  <a:pt x="-15318" y="2066644"/>
                  <a:pt x="0" y="1925282"/>
                </a:cubicBezTo>
                <a:cubicBezTo>
                  <a:pt x="15318" y="1783920"/>
                  <a:pt x="4941" y="1591858"/>
                  <a:pt x="0" y="1350198"/>
                </a:cubicBezTo>
                <a:cubicBezTo>
                  <a:pt x="-4941" y="1108538"/>
                  <a:pt x="-5944" y="952829"/>
                  <a:pt x="0" y="775114"/>
                </a:cubicBezTo>
                <a:cubicBezTo>
                  <a:pt x="5944" y="597399"/>
                  <a:pt x="-25567" y="324807"/>
                  <a:pt x="0" y="0"/>
                </a:cubicBezTo>
                <a:close/>
              </a:path>
            </a:pathLst>
          </a:custGeom>
          <a:ln>
            <a:extLst>
              <a:ext uri="{C807C97D-BFC1-408E-A445-0C87EB9F89A2}">
                <ask:lineSketchStyleProps xmlns:ask="http://schemas.microsoft.com/office/drawing/2018/sketchyshapes" sd="1609836522">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5200" dirty="0">
              <a:latin typeface="UD Digi Kyokasho NK-R" panose="02020400000000000000" pitchFamily="18" charset="-128"/>
              <a:ea typeface="UD Digi Kyokasho NK-R" panose="02020400000000000000" pitchFamily="18" charset="-128"/>
            </a:endParaRPr>
          </a:p>
          <a:p>
            <a:endParaRPr lang="en-GB" sz="9600" dirty="0">
              <a:solidFill>
                <a:srgbClr val="0070C0"/>
              </a:solidFill>
              <a:latin typeface="UD Digi Kyokasho NK-R" panose="02020400000000000000" pitchFamily="18" charset="-128"/>
              <a:ea typeface="UD Digi Kyokasho NK-R" panose="02020400000000000000" pitchFamily="18" charset="-128"/>
            </a:endParaRPr>
          </a:p>
          <a:p>
            <a:r>
              <a:rPr lang="en-GB" sz="9600" b="1" dirty="0">
                <a:solidFill>
                  <a:srgbClr val="0070C0"/>
                </a:solidFill>
                <a:latin typeface="UD Digi Kyokasho NK-R" panose="02020400000000000000" pitchFamily="18" charset="-128"/>
                <a:ea typeface="UD Digi Kyokasho NK-R" panose="02020400000000000000" pitchFamily="18" charset="-128"/>
              </a:rPr>
              <a:t>Reading and writing are the foundation stones to </a:t>
            </a:r>
            <a:r>
              <a:rPr lang="en-GB" sz="9600" b="1" i="1" dirty="0">
                <a:solidFill>
                  <a:srgbClr val="0070C0"/>
                </a:solidFill>
                <a:latin typeface="UD Digi Kyokasho NK-R" panose="02020400000000000000" pitchFamily="18" charset="-128"/>
                <a:ea typeface="UD Digi Kyokasho NK-R" panose="02020400000000000000" pitchFamily="18" charset="-128"/>
              </a:rPr>
              <a:t>all </a:t>
            </a:r>
            <a:r>
              <a:rPr lang="en-GB" sz="9600" b="1" dirty="0">
                <a:solidFill>
                  <a:srgbClr val="0070C0"/>
                </a:solidFill>
                <a:latin typeface="UD Digi Kyokasho NK-R" panose="02020400000000000000" pitchFamily="18" charset="-128"/>
                <a:ea typeface="UD Digi Kyokasho NK-R" panose="02020400000000000000" pitchFamily="18" charset="-128"/>
              </a:rPr>
              <a:t>areas of learning.</a:t>
            </a:r>
            <a:endParaRPr lang="en-GB" sz="5600" b="1" dirty="0">
              <a:latin typeface="UD Digi Kyokasho NK-R" panose="02020400000000000000" pitchFamily="18" charset="-128"/>
              <a:ea typeface="UD Digi Kyokasho NK-R" panose="02020400000000000000" pitchFamily="18" charset="-128"/>
            </a:endParaRPr>
          </a:p>
          <a:p>
            <a:r>
              <a:rPr lang="en-GB" sz="7200" dirty="0">
                <a:latin typeface="UD Digi Kyokasho NK-R" panose="02020400000000000000" pitchFamily="18" charset="-128"/>
                <a:ea typeface="UD Digi Kyokasho NK-R" panose="02020400000000000000" pitchFamily="18" charset="-128"/>
              </a:rPr>
              <a:t>These key skills allow children to become effective communicators and underpin all learning. They help boost memory, improve confidence and are crucial for personal, social and economic success. </a:t>
            </a:r>
          </a:p>
          <a:p>
            <a:endParaRPr lang="en-GB" sz="7200" b="1" dirty="0">
              <a:solidFill>
                <a:srgbClr val="0070C0"/>
              </a:solidFill>
              <a:latin typeface="UD Digi Kyokasho NK-R" panose="02020400000000000000" pitchFamily="18" charset="-128"/>
              <a:ea typeface="UD Digi Kyokasho NK-R" panose="02020400000000000000" pitchFamily="18" charset="-128"/>
            </a:endParaRPr>
          </a:p>
          <a:p>
            <a:r>
              <a:rPr lang="en-GB" sz="9600" b="1" dirty="0">
                <a:solidFill>
                  <a:srgbClr val="0070C0"/>
                </a:solidFill>
                <a:latin typeface="UD Digi Kyokasho NK-R" panose="02020400000000000000" pitchFamily="18" charset="-128"/>
                <a:ea typeface="UD Digi Kyokasho NK-R" panose="02020400000000000000" pitchFamily="18" charset="-128"/>
              </a:rPr>
              <a:t>When teaching English our aim is to...</a:t>
            </a:r>
          </a:p>
          <a:p>
            <a:r>
              <a:rPr lang="en-GB" sz="7200" dirty="0">
                <a:latin typeface="UD Digi Kyokasho NK-R" panose="02020400000000000000" pitchFamily="18" charset="-128"/>
                <a:ea typeface="UD Digi Kyokasho NK-R" panose="02020400000000000000" pitchFamily="18" charset="-128"/>
              </a:rPr>
              <a:t>Enable our children to become confident, enthusiastic readers and writers, empower our children to have their voices heard through a high quality, purposeful, English curriculum and ignite in them a life-long love of reading.</a:t>
            </a:r>
          </a:p>
          <a:p>
            <a:endParaRPr lang="en-GB" sz="7200" b="1" dirty="0">
              <a:latin typeface="UD Digi Kyokasho NK-R" panose="02020400000000000000" pitchFamily="18" charset="-128"/>
              <a:ea typeface="UD Digi Kyokasho NK-R" panose="02020400000000000000" pitchFamily="18" charset="-128"/>
            </a:endParaRPr>
          </a:p>
          <a:p>
            <a:r>
              <a:rPr lang="en-GB" sz="9600" b="1" dirty="0">
                <a:solidFill>
                  <a:srgbClr val="0070C0"/>
                </a:solidFill>
                <a:latin typeface="UD Digi Kyokasho NK-R" panose="02020400000000000000" pitchFamily="18" charset="-128"/>
                <a:ea typeface="UD Digi Kyokasho NK-R" panose="02020400000000000000" pitchFamily="18" charset="-128"/>
              </a:rPr>
              <a:t>Reading and writing opens doors to better life and work opportunities.</a:t>
            </a:r>
          </a:p>
          <a:p>
            <a:endParaRPr lang="en-GB" sz="7200" b="1" dirty="0">
              <a:latin typeface="UD Digi Kyokasho NK-R" panose="02020400000000000000" pitchFamily="18" charset="-128"/>
              <a:ea typeface="UD Digi Kyokasho NK-R" panose="02020400000000000000" pitchFamily="18" charset="-128"/>
            </a:endParaRPr>
          </a:p>
          <a:p>
            <a:endParaRPr lang="en-GB" sz="6000" b="1" dirty="0">
              <a:latin typeface="UD Digi Kyokasho NK-R" panose="02020400000000000000" pitchFamily="18" charset="-128"/>
              <a:ea typeface="UD Digi Kyokasho NK-R" panose="02020400000000000000" pitchFamily="18" charset="-128"/>
            </a:endParaRPr>
          </a:p>
          <a:p>
            <a:endParaRPr lang="en-GB" sz="4800" b="1" dirty="0">
              <a:latin typeface="UD Digi Kyokasho NK-R" panose="02020400000000000000" pitchFamily="18" charset="-128"/>
              <a:ea typeface="UD Digi Kyokasho NK-R" panose="02020400000000000000" pitchFamily="18" charset="-128"/>
            </a:endParaRPr>
          </a:p>
          <a:p>
            <a:endParaRPr lang="en-GB" sz="4800" b="1" dirty="0">
              <a:latin typeface="UD Digi Kyokasho NK-R" panose="02020400000000000000" pitchFamily="18" charset="-128"/>
              <a:ea typeface="UD Digi Kyokasho NK-R" panose="02020400000000000000" pitchFamily="18" charset="-128"/>
            </a:endParaRPr>
          </a:p>
          <a:p>
            <a:r>
              <a:rPr lang="en-GB" sz="4800" b="1" dirty="0">
                <a:solidFill>
                  <a:srgbClr val="00B050"/>
                </a:solidFill>
                <a:latin typeface="UD Digi Kyokasho NK-R" panose="02020400000000000000" pitchFamily="18" charset="-128"/>
                <a:ea typeface="UD Digi Kyokasho NK-R" panose="02020400000000000000" pitchFamily="18" charset="-128"/>
              </a:rPr>
              <a:t> </a:t>
            </a:r>
            <a:endParaRPr lang="en-GB" sz="6400" b="1" dirty="0">
              <a:latin typeface="UD Digi Kyokasho NK-R" panose="02020400000000000000" pitchFamily="18" charset="-128"/>
              <a:ea typeface="UD Digi Kyokasho NK-R" panose="02020400000000000000" pitchFamily="18" charset="-128"/>
            </a:endParaRPr>
          </a:p>
          <a:p>
            <a:endParaRPr lang="en-GB" sz="6400" b="1" dirty="0">
              <a:latin typeface="UD Digi Kyokasho NK-R" panose="02020400000000000000" pitchFamily="18" charset="-128"/>
              <a:ea typeface="UD Digi Kyokasho NK-R" panose="02020400000000000000" pitchFamily="18" charset="-128"/>
            </a:endParaRPr>
          </a:p>
          <a:p>
            <a:endParaRPr lang="en-GB" sz="6400" dirty="0">
              <a:latin typeface="UD Digi Kyokasho NK-R" panose="02020400000000000000" pitchFamily="18" charset="-128"/>
              <a:ea typeface="UD Digi Kyokasho NK-R" panose="02020400000000000000" pitchFamily="18" charset="-128"/>
            </a:endParaRPr>
          </a:p>
          <a:p>
            <a:endParaRPr lang="en-GB" dirty="0"/>
          </a:p>
        </p:txBody>
      </p:sp>
      <p:pic>
        <p:nvPicPr>
          <p:cNvPr id="4" name="Picture 3" descr="A pencil on a piece of paper&#10;&#10;AI-generated content may be incorrect.">
            <a:extLst>
              <a:ext uri="{FF2B5EF4-FFF2-40B4-BE49-F238E27FC236}">
                <a16:creationId xmlns:a16="http://schemas.microsoft.com/office/drawing/2014/main" id="{C43BDB1F-D335-47A6-16DD-363D27D9E01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377215" y="5059573"/>
            <a:ext cx="747420" cy="756242"/>
          </a:xfrm>
          <a:prstGeom prst="rect">
            <a:avLst/>
          </a:prstGeom>
        </p:spPr>
      </p:pic>
      <p:pic>
        <p:nvPicPr>
          <p:cNvPr id="11" name="Picture 10">
            <a:extLst>
              <a:ext uri="{FF2B5EF4-FFF2-40B4-BE49-F238E27FC236}">
                <a16:creationId xmlns:a16="http://schemas.microsoft.com/office/drawing/2014/main" id="{51F3F9B3-BB6B-83BB-7724-CFB35B6A5E5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438400" y="5142433"/>
            <a:ext cx="954852" cy="756242"/>
          </a:xfrm>
          <a:prstGeom prst="rect">
            <a:avLst/>
          </a:prstGeom>
        </p:spPr>
      </p:pic>
      <p:sp>
        <p:nvSpPr>
          <p:cNvPr id="3" name="TextBox 2">
            <a:extLst>
              <a:ext uri="{FF2B5EF4-FFF2-40B4-BE49-F238E27FC236}">
                <a16:creationId xmlns:a16="http://schemas.microsoft.com/office/drawing/2014/main" id="{CBA7C252-4034-8781-5DC9-2FBE290AB1A9}"/>
              </a:ext>
            </a:extLst>
          </p:cNvPr>
          <p:cNvSpPr txBox="1"/>
          <p:nvPr/>
        </p:nvSpPr>
        <p:spPr>
          <a:xfrm>
            <a:off x="3514725" y="163618"/>
            <a:ext cx="6581775" cy="707886"/>
          </a:xfrm>
          <a:prstGeom prst="rect">
            <a:avLst/>
          </a:prstGeom>
          <a:noFill/>
        </p:spPr>
        <p:txBody>
          <a:bodyPr wrap="square" rtlCol="0">
            <a:spAutoFit/>
          </a:bodyPr>
          <a:lstStyle/>
          <a:p>
            <a:pPr algn="ctr"/>
            <a:r>
              <a:rPr lang="en-GB" sz="4000" dirty="0">
                <a:solidFill>
                  <a:srgbClr val="0070C0"/>
                </a:solidFill>
                <a:latin typeface="UD Digi Kyokasho NP-B" panose="02020700000000000000" pitchFamily="18" charset="-128"/>
                <a:ea typeface="UD Digi Kyokasho NP-B" panose="02020700000000000000" pitchFamily="18" charset="-128"/>
              </a:rPr>
              <a:t>Our Mission</a:t>
            </a:r>
          </a:p>
        </p:txBody>
      </p:sp>
    </p:spTree>
    <p:extLst>
      <p:ext uri="{BB962C8B-B14F-4D97-AF65-F5344CB8AC3E}">
        <p14:creationId xmlns:p14="http://schemas.microsoft.com/office/powerpoint/2010/main" val="269892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900FA420-BE7A-802C-1930-47BB1280E467}"/>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966C6727-8824-3406-2069-4B5D323A3825}"/>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DB41A13F-9835-E20A-8FAB-48A4905BEABA}"/>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D3F62E63-6EEA-C9E9-F707-A11E0DC346E4}"/>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3DDC034D-9995-1945-7814-F7DB43866B67}"/>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BCD3014D-2299-6D75-C2BB-E4536CA6483F}"/>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51D71A91-1CC3-36F0-1997-0C79860D8A90}"/>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310226AC-59B5-1A49-2CEE-DAF2C7B53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925" y="5896083"/>
            <a:ext cx="1348368" cy="575523"/>
          </a:xfrm>
          <a:prstGeom prst="rect">
            <a:avLst/>
          </a:prstGeom>
        </p:spPr>
      </p:pic>
      <p:pic>
        <p:nvPicPr>
          <p:cNvPr id="12" name="Picture 11">
            <a:extLst>
              <a:ext uri="{FF2B5EF4-FFF2-40B4-BE49-F238E27FC236}">
                <a16:creationId xmlns:a16="http://schemas.microsoft.com/office/drawing/2014/main" id="{4980B2C0-3666-F3A8-B508-BAB8FF25C73E}"/>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310F75FF-D78C-F1A6-3C09-143BB40A0AE8}"/>
              </a:ext>
            </a:extLst>
          </p:cNvPr>
          <p:cNvSpPr txBox="1"/>
          <p:nvPr/>
        </p:nvSpPr>
        <p:spPr>
          <a:xfrm>
            <a:off x="1895142" y="365381"/>
            <a:ext cx="10019488" cy="707886"/>
          </a:xfrm>
          <a:prstGeom prst="rect">
            <a:avLst/>
          </a:prstGeom>
          <a:noFill/>
        </p:spPr>
        <p:txBody>
          <a:bodyPr wrap="square">
            <a:spAutoFit/>
          </a:bodyPr>
          <a:lstStyle/>
          <a:p>
            <a:pPr algn="ctr"/>
            <a:r>
              <a:rPr lang="en-GB" sz="4000" b="1" dirty="0">
                <a:solidFill>
                  <a:srgbClr val="0070C0"/>
                </a:solidFill>
                <a:latin typeface="UD Digi Kyokasho NK-R" panose="02020400000000000000" pitchFamily="18" charset="-128"/>
                <a:ea typeface="UD Digi Kyokasho NK-R" panose="02020400000000000000" pitchFamily="18" charset="-128"/>
              </a:rPr>
              <a:t>Our mixed-age English curriculum</a:t>
            </a:r>
            <a:endParaRPr lang="en-GB" sz="4000" dirty="0">
              <a:solidFill>
                <a:srgbClr val="0070C0"/>
              </a:solidFill>
            </a:endParaRPr>
          </a:p>
        </p:txBody>
      </p:sp>
      <p:sp>
        <p:nvSpPr>
          <p:cNvPr id="21" name="Content Placeholder 2">
            <a:extLst>
              <a:ext uri="{FF2B5EF4-FFF2-40B4-BE49-F238E27FC236}">
                <a16:creationId xmlns:a16="http://schemas.microsoft.com/office/drawing/2014/main" id="{36DACE66-D68D-A901-CDA9-164C669AB606}"/>
              </a:ext>
            </a:extLst>
          </p:cNvPr>
          <p:cNvSpPr txBox="1">
            <a:spLocks/>
          </p:cNvSpPr>
          <p:nvPr/>
        </p:nvSpPr>
        <p:spPr>
          <a:xfrm>
            <a:off x="1977209" y="1297604"/>
            <a:ext cx="9734294" cy="4641356"/>
          </a:xfrm>
          <a:custGeom>
            <a:avLst/>
            <a:gdLst>
              <a:gd name="connsiteX0" fmla="*/ 0 w 9734294"/>
              <a:gd name="connsiteY0" fmla="*/ 0 h 4641356"/>
              <a:gd name="connsiteX1" fmla="*/ 695307 w 9734294"/>
              <a:gd name="connsiteY1" fmla="*/ 0 h 4641356"/>
              <a:gd name="connsiteX2" fmla="*/ 1390613 w 9734294"/>
              <a:gd name="connsiteY2" fmla="*/ 0 h 4641356"/>
              <a:gd name="connsiteX3" fmla="*/ 2183263 w 9734294"/>
              <a:gd name="connsiteY3" fmla="*/ 0 h 4641356"/>
              <a:gd name="connsiteX4" fmla="*/ 2586541 w 9734294"/>
              <a:gd name="connsiteY4" fmla="*/ 0 h 4641356"/>
              <a:gd name="connsiteX5" fmla="*/ 3184505 w 9734294"/>
              <a:gd name="connsiteY5" fmla="*/ 0 h 4641356"/>
              <a:gd name="connsiteX6" fmla="*/ 3879811 w 9734294"/>
              <a:gd name="connsiteY6" fmla="*/ 0 h 4641356"/>
              <a:gd name="connsiteX7" fmla="*/ 4477775 w 9734294"/>
              <a:gd name="connsiteY7" fmla="*/ 0 h 4641356"/>
              <a:gd name="connsiteX8" fmla="*/ 5270425 w 9734294"/>
              <a:gd name="connsiteY8" fmla="*/ 0 h 4641356"/>
              <a:gd name="connsiteX9" fmla="*/ 5965732 w 9734294"/>
              <a:gd name="connsiteY9" fmla="*/ 0 h 4641356"/>
              <a:gd name="connsiteX10" fmla="*/ 6758381 w 9734294"/>
              <a:gd name="connsiteY10" fmla="*/ 0 h 4641356"/>
              <a:gd name="connsiteX11" fmla="*/ 7259002 w 9734294"/>
              <a:gd name="connsiteY11" fmla="*/ 0 h 4641356"/>
              <a:gd name="connsiteX12" fmla="*/ 7954309 w 9734294"/>
              <a:gd name="connsiteY12" fmla="*/ 0 h 4641356"/>
              <a:gd name="connsiteX13" fmla="*/ 8844301 w 9734294"/>
              <a:gd name="connsiteY13" fmla="*/ 0 h 4641356"/>
              <a:gd name="connsiteX14" fmla="*/ 9734294 w 9734294"/>
              <a:gd name="connsiteY14" fmla="*/ 0 h 4641356"/>
              <a:gd name="connsiteX15" fmla="*/ 9734294 w 9734294"/>
              <a:gd name="connsiteY15" fmla="*/ 663051 h 4641356"/>
              <a:gd name="connsiteX16" fmla="*/ 9734294 w 9734294"/>
              <a:gd name="connsiteY16" fmla="*/ 1326102 h 4641356"/>
              <a:gd name="connsiteX17" fmla="*/ 9734294 w 9734294"/>
              <a:gd name="connsiteY17" fmla="*/ 1896325 h 4641356"/>
              <a:gd name="connsiteX18" fmla="*/ 9734294 w 9734294"/>
              <a:gd name="connsiteY18" fmla="*/ 2420136 h 4641356"/>
              <a:gd name="connsiteX19" fmla="*/ 9734294 w 9734294"/>
              <a:gd name="connsiteY19" fmla="*/ 2990359 h 4641356"/>
              <a:gd name="connsiteX20" fmla="*/ 9734294 w 9734294"/>
              <a:gd name="connsiteY20" fmla="*/ 3514170 h 4641356"/>
              <a:gd name="connsiteX21" fmla="*/ 9734294 w 9734294"/>
              <a:gd name="connsiteY21" fmla="*/ 4641356 h 4641356"/>
              <a:gd name="connsiteX22" fmla="*/ 8941644 w 9734294"/>
              <a:gd name="connsiteY22" fmla="*/ 4641356 h 4641356"/>
              <a:gd name="connsiteX23" fmla="*/ 8246338 w 9734294"/>
              <a:gd name="connsiteY23" fmla="*/ 4641356 h 4641356"/>
              <a:gd name="connsiteX24" fmla="*/ 7843060 w 9734294"/>
              <a:gd name="connsiteY24" fmla="*/ 4641356 h 4641356"/>
              <a:gd name="connsiteX25" fmla="*/ 6953067 w 9734294"/>
              <a:gd name="connsiteY25" fmla="*/ 4641356 h 4641356"/>
              <a:gd name="connsiteX26" fmla="*/ 6257760 w 9734294"/>
              <a:gd name="connsiteY26" fmla="*/ 4641356 h 4641356"/>
              <a:gd name="connsiteX27" fmla="*/ 5465111 w 9734294"/>
              <a:gd name="connsiteY27" fmla="*/ 4641356 h 4641356"/>
              <a:gd name="connsiteX28" fmla="*/ 4867147 w 9734294"/>
              <a:gd name="connsiteY28" fmla="*/ 4641356 h 4641356"/>
              <a:gd name="connsiteX29" fmla="*/ 4366526 w 9734294"/>
              <a:gd name="connsiteY29" fmla="*/ 4641356 h 4641356"/>
              <a:gd name="connsiteX30" fmla="*/ 3573877 w 9734294"/>
              <a:gd name="connsiteY30" fmla="*/ 4641356 h 4641356"/>
              <a:gd name="connsiteX31" fmla="*/ 3073256 w 9734294"/>
              <a:gd name="connsiteY31" fmla="*/ 4641356 h 4641356"/>
              <a:gd name="connsiteX32" fmla="*/ 2377949 w 9734294"/>
              <a:gd name="connsiteY32" fmla="*/ 4641356 h 4641356"/>
              <a:gd name="connsiteX33" fmla="*/ 1877328 w 9734294"/>
              <a:gd name="connsiteY33" fmla="*/ 4641356 h 4641356"/>
              <a:gd name="connsiteX34" fmla="*/ 1474050 w 9734294"/>
              <a:gd name="connsiteY34" fmla="*/ 4641356 h 4641356"/>
              <a:gd name="connsiteX35" fmla="*/ 1070772 w 9734294"/>
              <a:gd name="connsiteY35" fmla="*/ 4641356 h 4641356"/>
              <a:gd name="connsiteX36" fmla="*/ 0 w 9734294"/>
              <a:gd name="connsiteY36" fmla="*/ 4641356 h 4641356"/>
              <a:gd name="connsiteX37" fmla="*/ 0 w 9734294"/>
              <a:gd name="connsiteY37" fmla="*/ 3978305 h 4641356"/>
              <a:gd name="connsiteX38" fmla="*/ 0 w 9734294"/>
              <a:gd name="connsiteY38" fmla="*/ 3408081 h 4641356"/>
              <a:gd name="connsiteX39" fmla="*/ 0 w 9734294"/>
              <a:gd name="connsiteY39" fmla="*/ 2791444 h 4641356"/>
              <a:gd name="connsiteX40" fmla="*/ 0 w 9734294"/>
              <a:gd name="connsiteY40" fmla="*/ 2174807 h 4641356"/>
              <a:gd name="connsiteX41" fmla="*/ 0 w 9734294"/>
              <a:gd name="connsiteY41" fmla="*/ 1650997 h 4641356"/>
              <a:gd name="connsiteX42" fmla="*/ 0 w 9734294"/>
              <a:gd name="connsiteY42" fmla="*/ 1127186 h 4641356"/>
              <a:gd name="connsiteX43" fmla="*/ 0 w 9734294"/>
              <a:gd name="connsiteY43" fmla="*/ 0 h 464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34294" h="4641356" fill="none" extrusionOk="0">
                <a:moveTo>
                  <a:pt x="0" y="0"/>
                </a:moveTo>
                <a:cubicBezTo>
                  <a:pt x="212837" y="6068"/>
                  <a:pt x="440506" y="28183"/>
                  <a:pt x="695307" y="0"/>
                </a:cubicBezTo>
                <a:cubicBezTo>
                  <a:pt x="950108" y="-28183"/>
                  <a:pt x="1171195" y="-15025"/>
                  <a:pt x="1390613" y="0"/>
                </a:cubicBezTo>
                <a:cubicBezTo>
                  <a:pt x="1610031" y="15025"/>
                  <a:pt x="1864904" y="-1205"/>
                  <a:pt x="2183263" y="0"/>
                </a:cubicBezTo>
                <a:cubicBezTo>
                  <a:pt x="2501622" y="1205"/>
                  <a:pt x="2395853" y="19851"/>
                  <a:pt x="2586541" y="0"/>
                </a:cubicBezTo>
                <a:cubicBezTo>
                  <a:pt x="2777229" y="-19851"/>
                  <a:pt x="2965025" y="-5937"/>
                  <a:pt x="3184505" y="0"/>
                </a:cubicBezTo>
                <a:cubicBezTo>
                  <a:pt x="3403985" y="5937"/>
                  <a:pt x="3652172" y="-29199"/>
                  <a:pt x="3879811" y="0"/>
                </a:cubicBezTo>
                <a:cubicBezTo>
                  <a:pt x="4107450" y="29199"/>
                  <a:pt x="4339329" y="11191"/>
                  <a:pt x="4477775" y="0"/>
                </a:cubicBezTo>
                <a:cubicBezTo>
                  <a:pt x="4616221" y="-11191"/>
                  <a:pt x="5029007" y="-36452"/>
                  <a:pt x="5270425" y="0"/>
                </a:cubicBezTo>
                <a:cubicBezTo>
                  <a:pt x="5511843" y="36452"/>
                  <a:pt x="5660330" y="-23285"/>
                  <a:pt x="5965732" y="0"/>
                </a:cubicBezTo>
                <a:cubicBezTo>
                  <a:pt x="6271134" y="23285"/>
                  <a:pt x="6473818" y="366"/>
                  <a:pt x="6758381" y="0"/>
                </a:cubicBezTo>
                <a:cubicBezTo>
                  <a:pt x="7042944" y="-366"/>
                  <a:pt x="7023474" y="-24065"/>
                  <a:pt x="7259002" y="0"/>
                </a:cubicBezTo>
                <a:cubicBezTo>
                  <a:pt x="7494530" y="24065"/>
                  <a:pt x="7712804" y="15616"/>
                  <a:pt x="7954309" y="0"/>
                </a:cubicBezTo>
                <a:cubicBezTo>
                  <a:pt x="8195814" y="-15616"/>
                  <a:pt x="8656727" y="-39333"/>
                  <a:pt x="8844301" y="0"/>
                </a:cubicBezTo>
                <a:cubicBezTo>
                  <a:pt x="9031875" y="39333"/>
                  <a:pt x="9447768" y="-4534"/>
                  <a:pt x="9734294" y="0"/>
                </a:cubicBezTo>
                <a:cubicBezTo>
                  <a:pt x="9750986" y="170404"/>
                  <a:pt x="9766721" y="443527"/>
                  <a:pt x="9734294" y="663051"/>
                </a:cubicBezTo>
                <a:cubicBezTo>
                  <a:pt x="9701867" y="882575"/>
                  <a:pt x="9732404" y="1156762"/>
                  <a:pt x="9734294" y="1326102"/>
                </a:cubicBezTo>
                <a:cubicBezTo>
                  <a:pt x="9736184" y="1495442"/>
                  <a:pt x="9724572" y="1755565"/>
                  <a:pt x="9734294" y="1896325"/>
                </a:cubicBezTo>
                <a:cubicBezTo>
                  <a:pt x="9744016" y="2037085"/>
                  <a:pt x="9741787" y="2169021"/>
                  <a:pt x="9734294" y="2420136"/>
                </a:cubicBezTo>
                <a:cubicBezTo>
                  <a:pt x="9726801" y="2671251"/>
                  <a:pt x="9714888" y="2784597"/>
                  <a:pt x="9734294" y="2990359"/>
                </a:cubicBezTo>
                <a:cubicBezTo>
                  <a:pt x="9753700" y="3196121"/>
                  <a:pt x="9726613" y="3274157"/>
                  <a:pt x="9734294" y="3514170"/>
                </a:cubicBezTo>
                <a:cubicBezTo>
                  <a:pt x="9741975" y="3754183"/>
                  <a:pt x="9778739" y="4212426"/>
                  <a:pt x="9734294" y="4641356"/>
                </a:cubicBezTo>
                <a:cubicBezTo>
                  <a:pt x="9391534" y="4645551"/>
                  <a:pt x="9146654" y="4646570"/>
                  <a:pt x="8941644" y="4641356"/>
                </a:cubicBezTo>
                <a:cubicBezTo>
                  <a:pt x="8736634" y="4636143"/>
                  <a:pt x="8467097" y="4667486"/>
                  <a:pt x="8246338" y="4641356"/>
                </a:cubicBezTo>
                <a:cubicBezTo>
                  <a:pt x="8025579" y="4615226"/>
                  <a:pt x="7925519" y="4656750"/>
                  <a:pt x="7843060" y="4641356"/>
                </a:cubicBezTo>
                <a:cubicBezTo>
                  <a:pt x="7760601" y="4625962"/>
                  <a:pt x="7135536" y="4679722"/>
                  <a:pt x="6953067" y="4641356"/>
                </a:cubicBezTo>
                <a:cubicBezTo>
                  <a:pt x="6770598" y="4602990"/>
                  <a:pt x="6408989" y="4648089"/>
                  <a:pt x="6257760" y="4641356"/>
                </a:cubicBezTo>
                <a:cubicBezTo>
                  <a:pt x="6106531" y="4634623"/>
                  <a:pt x="5703294" y="4607246"/>
                  <a:pt x="5465111" y="4641356"/>
                </a:cubicBezTo>
                <a:cubicBezTo>
                  <a:pt x="5226928" y="4675466"/>
                  <a:pt x="5094652" y="4664852"/>
                  <a:pt x="4867147" y="4641356"/>
                </a:cubicBezTo>
                <a:cubicBezTo>
                  <a:pt x="4639642" y="4617860"/>
                  <a:pt x="4569315" y="4640324"/>
                  <a:pt x="4366526" y="4641356"/>
                </a:cubicBezTo>
                <a:cubicBezTo>
                  <a:pt x="4163737" y="4642388"/>
                  <a:pt x="3877249" y="4629660"/>
                  <a:pt x="3573877" y="4641356"/>
                </a:cubicBezTo>
                <a:cubicBezTo>
                  <a:pt x="3270505" y="4653052"/>
                  <a:pt x="3247710" y="4653554"/>
                  <a:pt x="3073256" y="4641356"/>
                </a:cubicBezTo>
                <a:cubicBezTo>
                  <a:pt x="2898802" y="4629158"/>
                  <a:pt x="2702600" y="4611134"/>
                  <a:pt x="2377949" y="4641356"/>
                </a:cubicBezTo>
                <a:cubicBezTo>
                  <a:pt x="2053298" y="4671578"/>
                  <a:pt x="1999310" y="4616586"/>
                  <a:pt x="1877328" y="4641356"/>
                </a:cubicBezTo>
                <a:cubicBezTo>
                  <a:pt x="1755346" y="4666126"/>
                  <a:pt x="1672036" y="4645746"/>
                  <a:pt x="1474050" y="4641356"/>
                </a:cubicBezTo>
                <a:cubicBezTo>
                  <a:pt x="1276064" y="4636966"/>
                  <a:pt x="1243269" y="4628289"/>
                  <a:pt x="1070772" y="4641356"/>
                </a:cubicBezTo>
                <a:cubicBezTo>
                  <a:pt x="898275" y="4654423"/>
                  <a:pt x="298078" y="4666623"/>
                  <a:pt x="0" y="4641356"/>
                </a:cubicBezTo>
                <a:cubicBezTo>
                  <a:pt x="-1195" y="4426979"/>
                  <a:pt x="28565" y="4131490"/>
                  <a:pt x="0" y="3978305"/>
                </a:cubicBezTo>
                <a:cubicBezTo>
                  <a:pt x="-28565" y="3825120"/>
                  <a:pt x="-23758" y="3601268"/>
                  <a:pt x="0" y="3408081"/>
                </a:cubicBezTo>
                <a:cubicBezTo>
                  <a:pt x="23758" y="3214894"/>
                  <a:pt x="-15741" y="2980291"/>
                  <a:pt x="0" y="2791444"/>
                </a:cubicBezTo>
                <a:cubicBezTo>
                  <a:pt x="15741" y="2602597"/>
                  <a:pt x="-15147" y="2365781"/>
                  <a:pt x="0" y="2174807"/>
                </a:cubicBezTo>
                <a:cubicBezTo>
                  <a:pt x="15147" y="1983833"/>
                  <a:pt x="-18028" y="1897264"/>
                  <a:pt x="0" y="1650997"/>
                </a:cubicBezTo>
                <a:cubicBezTo>
                  <a:pt x="18028" y="1404730"/>
                  <a:pt x="-12387" y="1292959"/>
                  <a:pt x="0" y="1127186"/>
                </a:cubicBezTo>
                <a:cubicBezTo>
                  <a:pt x="12387" y="961413"/>
                  <a:pt x="46825" y="443567"/>
                  <a:pt x="0" y="0"/>
                </a:cubicBezTo>
                <a:close/>
              </a:path>
              <a:path w="9734294" h="4641356" stroke="0" extrusionOk="0">
                <a:moveTo>
                  <a:pt x="0" y="0"/>
                </a:moveTo>
                <a:cubicBezTo>
                  <a:pt x="430367" y="-38435"/>
                  <a:pt x="551579" y="25648"/>
                  <a:pt x="889993" y="0"/>
                </a:cubicBezTo>
                <a:cubicBezTo>
                  <a:pt x="1228407" y="-25648"/>
                  <a:pt x="1401291" y="10310"/>
                  <a:pt x="1682642" y="0"/>
                </a:cubicBezTo>
                <a:cubicBezTo>
                  <a:pt x="1963993" y="-10310"/>
                  <a:pt x="2159776" y="-36167"/>
                  <a:pt x="2475292" y="0"/>
                </a:cubicBezTo>
                <a:cubicBezTo>
                  <a:pt x="2790808" y="36167"/>
                  <a:pt x="2826434" y="-17524"/>
                  <a:pt x="3073256" y="0"/>
                </a:cubicBezTo>
                <a:cubicBezTo>
                  <a:pt x="3320078" y="17524"/>
                  <a:pt x="3444950" y="-2982"/>
                  <a:pt x="3671219" y="0"/>
                </a:cubicBezTo>
                <a:cubicBezTo>
                  <a:pt x="3897488" y="2982"/>
                  <a:pt x="4241748" y="-15816"/>
                  <a:pt x="4561212" y="0"/>
                </a:cubicBezTo>
                <a:cubicBezTo>
                  <a:pt x="4880676" y="15816"/>
                  <a:pt x="4944770" y="-16124"/>
                  <a:pt x="5061833" y="0"/>
                </a:cubicBezTo>
                <a:cubicBezTo>
                  <a:pt x="5178896" y="16124"/>
                  <a:pt x="5356074" y="-12558"/>
                  <a:pt x="5465111" y="0"/>
                </a:cubicBezTo>
                <a:cubicBezTo>
                  <a:pt x="5574148" y="12558"/>
                  <a:pt x="5685211" y="13738"/>
                  <a:pt x="5868389" y="0"/>
                </a:cubicBezTo>
                <a:cubicBezTo>
                  <a:pt x="6051567" y="-13738"/>
                  <a:pt x="6384034" y="29568"/>
                  <a:pt x="6563695" y="0"/>
                </a:cubicBezTo>
                <a:cubicBezTo>
                  <a:pt x="6743356" y="-29568"/>
                  <a:pt x="7075080" y="-13533"/>
                  <a:pt x="7259002" y="0"/>
                </a:cubicBezTo>
                <a:cubicBezTo>
                  <a:pt x="7442924" y="13533"/>
                  <a:pt x="7764260" y="-6342"/>
                  <a:pt x="7954309" y="0"/>
                </a:cubicBezTo>
                <a:cubicBezTo>
                  <a:pt x="8144358" y="6342"/>
                  <a:pt x="8620953" y="37164"/>
                  <a:pt x="8844301" y="0"/>
                </a:cubicBezTo>
                <a:cubicBezTo>
                  <a:pt x="9067649" y="-37164"/>
                  <a:pt x="9325375" y="-36489"/>
                  <a:pt x="9734294" y="0"/>
                </a:cubicBezTo>
                <a:cubicBezTo>
                  <a:pt x="9706865" y="278637"/>
                  <a:pt x="9743149" y="285283"/>
                  <a:pt x="9734294" y="570224"/>
                </a:cubicBezTo>
                <a:cubicBezTo>
                  <a:pt x="9725439" y="855165"/>
                  <a:pt x="9769095" y="1109372"/>
                  <a:pt x="9734294" y="1326102"/>
                </a:cubicBezTo>
                <a:cubicBezTo>
                  <a:pt x="9699493" y="1542832"/>
                  <a:pt x="9749062" y="1700450"/>
                  <a:pt x="9734294" y="1942739"/>
                </a:cubicBezTo>
                <a:cubicBezTo>
                  <a:pt x="9719526" y="2185028"/>
                  <a:pt x="9760251" y="2294454"/>
                  <a:pt x="9734294" y="2466549"/>
                </a:cubicBezTo>
                <a:cubicBezTo>
                  <a:pt x="9708338" y="2638644"/>
                  <a:pt x="9751475" y="2989479"/>
                  <a:pt x="9734294" y="3222427"/>
                </a:cubicBezTo>
                <a:cubicBezTo>
                  <a:pt x="9717113" y="3455375"/>
                  <a:pt x="9723524" y="3573628"/>
                  <a:pt x="9734294" y="3746237"/>
                </a:cubicBezTo>
                <a:cubicBezTo>
                  <a:pt x="9745065" y="3918846"/>
                  <a:pt x="9720307" y="4295282"/>
                  <a:pt x="9734294" y="4641356"/>
                </a:cubicBezTo>
                <a:cubicBezTo>
                  <a:pt x="9373653" y="4642969"/>
                  <a:pt x="9321726" y="4650232"/>
                  <a:pt x="8941644" y="4641356"/>
                </a:cubicBezTo>
                <a:cubicBezTo>
                  <a:pt x="8561562" y="4632481"/>
                  <a:pt x="8617678" y="4639244"/>
                  <a:pt x="8441024" y="4641356"/>
                </a:cubicBezTo>
                <a:cubicBezTo>
                  <a:pt x="8264370" y="4643468"/>
                  <a:pt x="8113739" y="4626258"/>
                  <a:pt x="7940403" y="4641356"/>
                </a:cubicBezTo>
                <a:cubicBezTo>
                  <a:pt x="7767067" y="4656454"/>
                  <a:pt x="7520477" y="4637326"/>
                  <a:pt x="7342439" y="4641356"/>
                </a:cubicBezTo>
                <a:cubicBezTo>
                  <a:pt x="7164401" y="4645386"/>
                  <a:pt x="7039457" y="4630314"/>
                  <a:pt x="6939161" y="4641356"/>
                </a:cubicBezTo>
                <a:cubicBezTo>
                  <a:pt x="6838865" y="4652398"/>
                  <a:pt x="6351197" y="4646518"/>
                  <a:pt x="6049168" y="4641356"/>
                </a:cubicBezTo>
                <a:cubicBezTo>
                  <a:pt x="5747139" y="4636194"/>
                  <a:pt x="5747431" y="4663235"/>
                  <a:pt x="5451205" y="4641356"/>
                </a:cubicBezTo>
                <a:cubicBezTo>
                  <a:pt x="5154979" y="4619477"/>
                  <a:pt x="4945264" y="4684065"/>
                  <a:pt x="4561212" y="4641356"/>
                </a:cubicBezTo>
                <a:cubicBezTo>
                  <a:pt x="4177160" y="4598647"/>
                  <a:pt x="4005248" y="4640286"/>
                  <a:pt x="3865905" y="4641356"/>
                </a:cubicBezTo>
                <a:cubicBezTo>
                  <a:pt x="3726562" y="4642426"/>
                  <a:pt x="3362962" y="4608493"/>
                  <a:pt x="3073256" y="4641356"/>
                </a:cubicBezTo>
                <a:cubicBezTo>
                  <a:pt x="2783550" y="4674219"/>
                  <a:pt x="2429490" y="4665462"/>
                  <a:pt x="2183263" y="4641356"/>
                </a:cubicBezTo>
                <a:cubicBezTo>
                  <a:pt x="1937036" y="4617250"/>
                  <a:pt x="1778883" y="4628852"/>
                  <a:pt x="1487956" y="4641356"/>
                </a:cubicBezTo>
                <a:cubicBezTo>
                  <a:pt x="1197029" y="4653860"/>
                  <a:pt x="1016373" y="4674807"/>
                  <a:pt x="597964" y="4641356"/>
                </a:cubicBezTo>
                <a:cubicBezTo>
                  <a:pt x="179555" y="4607905"/>
                  <a:pt x="162518" y="4667876"/>
                  <a:pt x="0" y="4641356"/>
                </a:cubicBezTo>
                <a:cubicBezTo>
                  <a:pt x="-7657" y="4403979"/>
                  <a:pt x="-25694" y="4231031"/>
                  <a:pt x="0" y="4117546"/>
                </a:cubicBezTo>
                <a:cubicBezTo>
                  <a:pt x="25694" y="4004061"/>
                  <a:pt x="22986" y="3692803"/>
                  <a:pt x="0" y="3454495"/>
                </a:cubicBezTo>
                <a:cubicBezTo>
                  <a:pt x="-22986" y="3216187"/>
                  <a:pt x="-8040" y="3142105"/>
                  <a:pt x="0" y="2930685"/>
                </a:cubicBezTo>
                <a:cubicBezTo>
                  <a:pt x="8040" y="2719265"/>
                  <a:pt x="7948" y="2486033"/>
                  <a:pt x="0" y="2314047"/>
                </a:cubicBezTo>
                <a:cubicBezTo>
                  <a:pt x="-7948" y="2142061"/>
                  <a:pt x="-22402" y="1923173"/>
                  <a:pt x="0" y="1790237"/>
                </a:cubicBezTo>
                <a:cubicBezTo>
                  <a:pt x="22402" y="1657301"/>
                  <a:pt x="19806" y="1342287"/>
                  <a:pt x="0" y="1034359"/>
                </a:cubicBezTo>
                <a:cubicBezTo>
                  <a:pt x="-19806" y="726431"/>
                  <a:pt x="-41119" y="236323"/>
                  <a:pt x="0" y="0"/>
                </a:cubicBezTo>
                <a:close/>
              </a:path>
            </a:pathLst>
          </a:custGeom>
          <a:ln>
            <a:extLst>
              <a:ext uri="{C807C97D-BFC1-408E-A445-0C87EB9F89A2}">
                <ask:lineSketchStyleProps xmlns:ask="http://schemas.microsoft.com/office/drawing/2018/sketchyshapes" sd="2884440217">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5200" dirty="0">
              <a:latin typeface="UD Digi Kyokasho NK-R" panose="02020400000000000000" pitchFamily="18" charset="-128"/>
              <a:ea typeface="UD Digi Kyokasho NK-R" panose="02020400000000000000" pitchFamily="18" charset="-128"/>
            </a:endParaRPr>
          </a:p>
          <a:p>
            <a:endParaRPr lang="en-GB" sz="7200" b="1" dirty="0">
              <a:latin typeface="UD Digi Kyokasho NK-R" panose="02020400000000000000" pitchFamily="18" charset="-128"/>
              <a:ea typeface="UD Digi Kyokasho NK-R" panose="02020400000000000000" pitchFamily="18" charset="-128"/>
            </a:endParaRPr>
          </a:p>
          <a:p>
            <a:r>
              <a:rPr lang="en-GB" sz="7200" b="1" dirty="0">
                <a:latin typeface="UD Digi Kyokasho NK-R" panose="02020400000000000000" pitchFamily="18" charset="-128"/>
                <a:ea typeface="UD Digi Kyokasho NK-R" panose="02020400000000000000" pitchFamily="18" charset="-128"/>
              </a:rPr>
              <a:t> </a:t>
            </a:r>
            <a:endParaRPr lang="en-GB" sz="6200" b="1" dirty="0">
              <a:latin typeface="UD Digi Kyokasho NK-R" panose="02020400000000000000" pitchFamily="18" charset="-128"/>
              <a:ea typeface="UD Digi Kyokasho NK-R" panose="02020400000000000000" pitchFamily="18" charset="-128"/>
            </a:endParaRPr>
          </a:p>
          <a:p>
            <a:endParaRPr lang="en-GB" sz="3400" dirty="0">
              <a:latin typeface="UD Digi Kyokasho NK-R" panose="02020400000000000000" pitchFamily="18" charset="-128"/>
              <a:ea typeface="UD Digi Kyokasho NK-R" panose="02020400000000000000" pitchFamily="18" charset="-128"/>
            </a:endParaRPr>
          </a:p>
          <a:p>
            <a:endParaRPr lang="en-GB" sz="3400" dirty="0">
              <a:latin typeface="UD Digi Kyokasho NK-R" panose="02020400000000000000" pitchFamily="18" charset="-128"/>
              <a:ea typeface="UD Digi Kyokasho NK-R" panose="02020400000000000000" pitchFamily="18" charset="-128"/>
            </a:endParaRPr>
          </a:p>
          <a:p>
            <a:endParaRPr lang="en-GB" sz="3400" dirty="0">
              <a:latin typeface="UD Digi Kyokasho NK-R" panose="02020400000000000000" pitchFamily="18" charset="-128"/>
              <a:ea typeface="UD Digi Kyokasho NK-R" panose="02020400000000000000" pitchFamily="18" charset="-128"/>
            </a:endParaRPr>
          </a:p>
          <a:p>
            <a:r>
              <a:rPr lang="en-GB" sz="5600" dirty="0"/>
              <a:t>. </a:t>
            </a:r>
          </a:p>
          <a:p>
            <a:endParaRPr lang="en-GB" sz="5600" dirty="0"/>
          </a:p>
          <a:p>
            <a:endParaRPr lang="en-GB" sz="5600" dirty="0"/>
          </a:p>
          <a:p>
            <a:endParaRPr lang="en-GB" sz="5600" dirty="0"/>
          </a:p>
          <a:p>
            <a:r>
              <a:rPr lang="en-GB" sz="14400" dirty="0"/>
              <a:t> </a:t>
            </a:r>
          </a:p>
          <a:p>
            <a:endParaRPr lang="en-GB" sz="6400" b="1" dirty="0">
              <a:latin typeface="UD Digi Kyokasho NK-B" panose="02020700000000000000" pitchFamily="18" charset="-128"/>
              <a:ea typeface="UD Digi Kyokasho NK-B" panose="02020700000000000000" pitchFamily="18" charset="-128"/>
            </a:endParaRPr>
          </a:p>
          <a:p>
            <a:endParaRPr lang="en-GB" sz="6400" b="1" dirty="0">
              <a:latin typeface="UD Digi Kyokasho NK-B" panose="02020700000000000000" pitchFamily="18" charset="-128"/>
              <a:ea typeface="UD Digi Kyokasho NK-B" panose="02020700000000000000" pitchFamily="18" charset="-128"/>
            </a:endParaRPr>
          </a:p>
          <a:p>
            <a:r>
              <a:rPr lang="en-GB" sz="6400" b="1" dirty="0">
                <a:solidFill>
                  <a:srgbClr val="00B050"/>
                </a:solidFill>
                <a:latin typeface="UD Digi Kyokasho NK-B" panose="02020700000000000000" pitchFamily="18" charset="-128"/>
                <a:ea typeface="UD Digi Kyokasho NK-B" panose="02020700000000000000" pitchFamily="18" charset="-128"/>
              </a:rPr>
              <a:t> </a:t>
            </a:r>
            <a:endParaRPr lang="en-GB" sz="6400" b="1" dirty="0">
              <a:latin typeface="UD Digi Kyokasho NK-B" panose="02020700000000000000" pitchFamily="18" charset="-128"/>
              <a:ea typeface="UD Digi Kyokasho NK-B" panose="02020700000000000000" pitchFamily="18" charset="-128"/>
            </a:endParaRPr>
          </a:p>
          <a:p>
            <a:endParaRPr lang="en-GB" sz="7200" b="1" dirty="0">
              <a:latin typeface="UD Digi Kyokasho NK-B" panose="02020700000000000000" pitchFamily="18" charset="-128"/>
              <a:ea typeface="UD Digi Kyokasho NK-B" panose="02020700000000000000" pitchFamily="18" charset="-128"/>
            </a:endParaRPr>
          </a:p>
          <a:p>
            <a:endParaRPr lang="en-GB" sz="7200" dirty="0">
              <a:latin typeface="UD Digi Kyokasho NK-B" panose="02020700000000000000" pitchFamily="18" charset="-128"/>
              <a:ea typeface="UD Digi Kyokasho NK-B" panose="02020700000000000000" pitchFamily="18" charset="-128"/>
            </a:endParaRPr>
          </a:p>
          <a:p>
            <a:endParaRPr lang="en-GB" dirty="0"/>
          </a:p>
        </p:txBody>
      </p:sp>
      <p:sp>
        <p:nvSpPr>
          <p:cNvPr id="10" name="TextBox 9">
            <a:extLst>
              <a:ext uri="{FF2B5EF4-FFF2-40B4-BE49-F238E27FC236}">
                <a16:creationId xmlns:a16="http://schemas.microsoft.com/office/drawing/2014/main" id="{BD434417-1856-AA39-2288-1E6F142BD8AC}"/>
              </a:ext>
            </a:extLst>
          </p:cNvPr>
          <p:cNvSpPr txBox="1"/>
          <p:nvPr/>
        </p:nvSpPr>
        <p:spPr>
          <a:xfrm>
            <a:off x="3733593" y="1904262"/>
            <a:ext cx="5719864" cy="3477875"/>
          </a:xfrm>
          <a:prstGeom prst="rect">
            <a:avLst/>
          </a:prstGeom>
          <a:noFill/>
        </p:spPr>
        <p:txBody>
          <a:bodyPr wrap="square" rtlCol="0">
            <a:spAutoFit/>
          </a:bodyPr>
          <a:lstStyle/>
          <a:p>
            <a:pPr algn="ctr"/>
            <a:r>
              <a:rPr lang="en-GB" sz="2200" b="1" dirty="0">
                <a:solidFill>
                  <a:srgbClr val="0070C0"/>
                </a:solidFill>
                <a:latin typeface="UD Digi Kyokasho NK-R" panose="02020400000000000000" pitchFamily="18" charset="-128"/>
                <a:ea typeface="UD Digi Kyokasho NK-R" panose="02020400000000000000" pitchFamily="18" charset="-128"/>
              </a:rPr>
              <a:t>Early Years</a:t>
            </a:r>
          </a:p>
          <a:p>
            <a:pPr algn="ctr"/>
            <a:r>
              <a:rPr lang="en-GB" sz="2200" b="1" dirty="0">
                <a:solidFill>
                  <a:srgbClr val="0070C0"/>
                </a:solidFill>
                <a:latin typeface="UD Digi Kyokasho NK-R" panose="02020400000000000000" pitchFamily="18" charset="-128"/>
                <a:ea typeface="UD Digi Kyokasho NK-R" panose="02020400000000000000" pitchFamily="18" charset="-128"/>
              </a:rPr>
              <a:t>Phonics and spelling</a:t>
            </a:r>
          </a:p>
          <a:p>
            <a:pPr algn="ctr"/>
            <a:r>
              <a:rPr lang="en-GB" sz="2200" b="1" dirty="0">
                <a:solidFill>
                  <a:srgbClr val="0070C0"/>
                </a:solidFill>
                <a:latin typeface="UD Digi Kyokasho NK-R" panose="02020400000000000000" pitchFamily="18" charset="-128"/>
                <a:ea typeface="UD Digi Kyokasho NK-R" panose="02020400000000000000" pitchFamily="18" charset="-128"/>
              </a:rPr>
              <a:t>Reading comprehension</a:t>
            </a:r>
          </a:p>
          <a:p>
            <a:pPr algn="ctr"/>
            <a:r>
              <a:rPr lang="en-GB" sz="2200" b="1" dirty="0">
                <a:solidFill>
                  <a:srgbClr val="0070C0"/>
                </a:solidFill>
                <a:latin typeface="UD Digi Kyokasho NK-R" panose="02020400000000000000" pitchFamily="18" charset="-128"/>
                <a:ea typeface="UD Digi Kyokasho NK-R" panose="02020400000000000000" pitchFamily="18" charset="-128"/>
              </a:rPr>
              <a:t>Reading for pleasure</a:t>
            </a:r>
          </a:p>
          <a:p>
            <a:pPr algn="ctr"/>
            <a:r>
              <a:rPr lang="en-GB" sz="2200" b="1" dirty="0">
                <a:solidFill>
                  <a:srgbClr val="0070C0"/>
                </a:solidFill>
                <a:latin typeface="UD Digi Kyokasho NK-R" panose="02020400000000000000" pitchFamily="18" charset="-128"/>
                <a:ea typeface="UD Digi Kyokasho NK-R" panose="02020400000000000000" pitchFamily="18" charset="-128"/>
              </a:rPr>
              <a:t>Cultural and literary awareness</a:t>
            </a:r>
          </a:p>
          <a:p>
            <a:pPr algn="ctr"/>
            <a:r>
              <a:rPr lang="en-GB" sz="2200" b="1" dirty="0">
                <a:solidFill>
                  <a:srgbClr val="0070C0"/>
                </a:solidFill>
                <a:latin typeface="UD Digi Kyokasho NK-R" panose="02020400000000000000" pitchFamily="18" charset="-128"/>
                <a:ea typeface="UD Digi Kyokasho NK-R" panose="02020400000000000000" pitchFamily="18" charset="-128"/>
              </a:rPr>
              <a:t>Speaking and listening</a:t>
            </a:r>
          </a:p>
          <a:p>
            <a:pPr algn="ctr"/>
            <a:r>
              <a:rPr lang="en-GB" sz="2200" b="1" dirty="0">
                <a:solidFill>
                  <a:srgbClr val="0070C0"/>
                </a:solidFill>
                <a:latin typeface="UD Digi Kyokasho NK-R" panose="02020400000000000000" pitchFamily="18" charset="-128"/>
                <a:ea typeface="UD Digi Kyokasho NK-R" panose="02020400000000000000" pitchFamily="18" charset="-128"/>
              </a:rPr>
              <a:t>Writing</a:t>
            </a:r>
          </a:p>
          <a:p>
            <a:pPr algn="ctr"/>
            <a:r>
              <a:rPr lang="en-GB" sz="2200" b="1" dirty="0">
                <a:solidFill>
                  <a:srgbClr val="0070C0"/>
                </a:solidFill>
                <a:latin typeface="UD Digi Kyokasho NK-R" panose="02020400000000000000" pitchFamily="18" charset="-128"/>
                <a:ea typeface="UD Digi Kyokasho NK-R" panose="02020400000000000000" pitchFamily="18" charset="-128"/>
              </a:rPr>
              <a:t>Vocabulary development</a:t>
            </a:r>
          </a:p>
          <a:p>
            <a:pPr algn="ctr"/>
            <a:r>
              <a:rPr lang="en-GB" sz="2200" b="1" dirty="0">
                <a:solidFill>
                  <a:srgbClr val="0070C0"/>
                </a:solidFill>
                <a:latin typeface="UD Digi Kyokasho NK-R" panose="02020400000000000000" pitchFamily="18" charset="-128"/>
                <a:ea typeface="UD Digi Kyokasho NK-R" panose="02020400000000000000" pitchFamily="18" charset="-128"/>
              </a:rPr>
              <a:t>Grammar and language awareness</a:t>
            </a:r>
          </a:p>
          <a:p>
            <a:pPr algn="ctr"/>
            <a:r>
              <a:rPr lang="en-GB" sz="2200" b="1" dirty="0">
                <a:solidFill>
                  <a:srgbClr val="0070C0"/>
                </a:solidFill>
                <a:latin typeface="UD Digi Kyokasho NK-R" panose="02020400000000000000" pitchFamily="18" charset="-128"/>
                <a:ea typeface="UD Digi Kyokasho NK-R" panose="02020400000000000000" pitchFamily="18" charset="-128"/>
              </a:rPr>
              <a:t>Spelling and Handwriting</a:t>
            </a:r>
          </a:p>
        </p:txBody>
      </p:sp>
      <p:pic>
        <p:nvPicPr>
          <p:cNvPr id="14" name="Picture 13">
            <a:extLst>
              <a:ext uri="{FF2B5EF4-FFF2-40B4-BE49-F238E27FC236}">
                <a16:creationId xmlns:a16="http://schemas.microsoft.com/office/drawing/2014/main" id="{B2FFA3BC-81A4-FEAF-EA5A-80F8463965D2}"/>
              </a:ext>
            </a:extLst>
          </p:cNvPr>
          <p:cNvPicPr>
            <a:picLocks noChangeAspect="1"/>
          </p:cNvPicPr>
          <p:nvPr/>
        </p:nvPicPr>
        <p:blipFill>
          <a:blip r:embed="rId7"/>
          <a:stretch>
            <a:fillRect/>
          </a:stretch>
        </p:blipFill>
        <p:spPr>
          <a:xfrm>
            <a:off x="2450765" y="1839672"/>
            <a:ext cx="1457325" cy="1476375"/>
          </a:xfrm>
          <a:prstGeom prst="rect">
            <a:avLst/>
          </a:prstGeom>
        </p:spPr>
      </p:pic>
      <p:pic>
        <p:nvPicPr>
          <p:cNvPr id="17" name="Picture 16">
            <a:extLst>
              <a:ext uri="{FF2B5EF4-FFF2-40B4-BE49-F238E27FC236}">
                <a16:creationId xmlns:a16="http://schemas.microsoft.com/office/drawing/2014/main" id="{66323876-2F52-D316-608B-57A23C620368}"/>
              </a:ext>
            </a:extLst>
          </p:cNvPr>
          <p:cNvPicPr>
            <a:picLocks noChangeAspect="1"/>
          </p:cNvPicPr>
          <p:nvPr/>
        </p:nvPicPr>
        <p:blipFill>
          <a:blip r:embed="rId8"/>
          <a:stretch>
            <a:fillRect/>
          </a:stretch>
        </p:blipFill>
        <p:spPr>
          <a:xfrm>
            <a:off x="2530270" y="3697083"/>
            <a:ext cx="1619250" cy="1933575"/>
          </a:xfrm>
          <a:prstGeom prst="rect">
            <a:avLst/>
          </a:prstGeom>
        </p:spPr>
      </p:pic>
      <p:pic>
        <p:nvPicPr>
          <p:cNvPr id="20" name="Picture 19">
            <a:extLst>
              <a:ext uri="{FF2B5EF4-FFF2-40B4-BE49-F238E27FC236}">
                <a16:creationId xmlns:a16="http://schemas.microsoft.com/office/drawing/2014/main" id="{4CC4E71A-C0A7-D1E2-D7C0-5F2E118E5038}"/>
              </a:ext>
            </a:extLst>
          </p:cNvPr>
          <p:cNvPicPr>
            <a:picLocks noChangeAspect="1"/>
          </p:cNvPicPr>
          <p:nvPr/>
        </p:nvPicPr>
        <p:blipFill>
          <a:blip r:embed="rId9"/>
          <a:stretch>
            <a:fillRect/>
          </a:stretch>
        </p:blipFill>
        <p:spPr>
          <a:xfrm>
            <a:off x="9081316" y="3785796"/>
            <a:ext cx="1695450" cy="1885950"/>
          </a:xfrm>
          <a:prstGeom prst="rect">
            <a:avLst/>
          </a:prstGeom>
        </p:spPr>
      </p:pic>
      <p:pic>
        <p:nvPicPr>
          <p:cNvPr id="23" name="Picture 22">
            <a:extLst>
              <a:ext uri="{FF2B5EF4-FFF2-40B4-BE49-F238E27FC236}">
                <a16:creationId xmlns:a16="http://schemas.microsoft.com/office/drawing/2014/main" id="{AC7F5E28-FDF3-0FF0-E7AB-4896198F7671}"/>
              </a:ext>
            </a:extLst>
          </p:cNvPr>
          <p:cNvPicPr>
            <a:picLocks noChangeAspect="1"/>
          </p:cNvPicPr>
          <p:nvPr/>
        </p:nvPicPr>
        <p:blipFill>
          <a:blip r:embed="rId10"/>
          <a:stretch>
            <a:fillRect/>
          </a:stretch>
        </p:blipFill>
        <p:spPr>
          <a:xfrm>
            <a:off x="9453457" y="1709315"/>
            <a:ext cx="1228725" cy="1685925"/>
          </a:xfrm>
          <a:prstGeom prst="rect">
            <a:avLst/>
          </a:prstGeom>
        </p:spPr>
      </p:pic>
    </p:spTree>
    <p:extLst>
      <p:ext uri="{BB962C8B-B14F-4D97-AF65-F5344CB8AC3E}">
        <p14:creationId xmlns:p14="http://schemas.microsoft.com/office/powerpoint/2010/main" val="1306777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645C4076-3D4D-8A70-D554-F8FDFAE3EB33}"/>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98D83E35-9C0D-4422-CE34-E340171DEFBA}"/>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04534BD9-C530-9788-5647-58346E68B1F8}"/>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064ED98C-C049-C065-B9B3-567FA82E5FE0}"/>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1FB9BAB4-D79B-092D-D19A-4EE49DB06BB4}"/>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8C030E01-85E2-B4A9-A693-EAB284E8D5F9}"/>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FBC95175-AAE6-F4D0-5DE1-0BB8B292DD04}"/>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F209C247-7918-A35F-D88D-29F73C87D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4225" y="5978589"/>
            <a:ext cx="1155068" cy="493017"/>
          </a:xfrm>
          <a:prstGeom prst="rect">
            <a:avLst/>
          </a:prstGeom>
        </p:spPr>
      </p:pic>
      <p:pic>
        <p:nvPicPr>
          <p:cNvPr id="12" name="Picture 11">
            <a:extLst>
              <a:ext uri="{FF2B5EF4-FFF2-40B4-BE49-F238E27FC236}">
                <a16:creationId xmlns:a16="http://schemas.microsoft.com/office/drawing/2014/main" id="{561079E6-B72D-189B-9A53-70895475D1CD}"/>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94FAB0B1-9083-28E3-A447-3DB7A3A27F99}"/>
              </a:ext>
            </a:extLst>
          </p:cNvPr>
          <p:cNvSpPr txBox="1"/>
          <p:nvPr/>
        </p:nvSpPr>
        <p:spPr>
          <a:xfrm>
            <a:off x="1913007" y="-30934"/>
            <a:ext cx="10019488" cy="2554545"/>
          </a:xfrm>
          <a:prstGeom prst="rect">
            <a:avLst/>
          </a:prstGeom>
          <a:noFill/>
        </p:spPr>
        <p:txBody>
          <a:bodyPr wrap="square">
            <a:spAutoFit/>
          </a:bodyPr>
          <a:lstStyle/>
          <a:p>
            <a:pPr algn="ctr"/>
            <a:r>
              <a:rPr lang="en-US" sz="4400" b="1" dirty="0">
                <a:solidFill>
                  <a:schemeClr val="tx2">
                    <a:lumMod val="75000"/>
                    <a:lumOff val="25000"/>
                  </a:schemeClr>
                </a:solidFill>
                <a:latin typeface="UD Digi Kyokasho NK-R" panose="02020400000000000000" pitchFamily="18" charset="-128"/>
                <a:ea typeface="UD Digi Kyokasho NK-R" panose="02020400000000000000" pitchFamily="18" charset="-128"/>
                <a:cs typeface="Calibri"/>
              </a:rPr>
              <a:t>English...in Early Years</a:t>
            </a:r>
          </a:p>
          <a:p>
            <a:endParaRPr lang="en-GB" sz="4000" dirty="0">
              <a:solidFill>
                <a:srgbClr val="0070C0"/>
              </a:solidFill>
            </a:endParaRPr>
          </a:p>
          <a:p>
            <a:endParaRPr lang="en-GB" sz="4000" dirty="0">
              <a:solidFill>
                <a:srgbClr val="0070C0"/>
              </a:solidFill>
            </a:endParaRPr>
          </a:p>
          <a:p>
            <a:endParaRPr lang="en-GB" dirty="0">
              <a:solidFill>
                <a:srgbClr val="0070C0"/>
              </a:solidFill>
            </a:endParaRPr>
          </a:p>
          <a:p>
            <a:r>
              <a:rPr lang="en-GB" dirty="0">
                <a:solidFill>
                  <a:srgbClr val="0070C0"/>
                </a:solidFill>
              </a:rPr>
              <a:t>O</a:t>
            </a:r>
          </a:p>
        </p:txBody>
      </p:sp>
      <p:sp>
        <p:nvSpPr>
          <p:cNvPr id="21" name="Content Placeholder 2">
            <a:extLst>
              <a:ext uri="{FF2B5EF4-FFF2-40B4-BE49-F238E27FC236}">
                <a16:creationId xmlns:a16="http://schemas.microsoft.com/office/drawing/2014/main" id="{91C15A29-5F56-B51C-B728-CC1C0AB67EB7}"/>
              </a:ext>
            </a:extLst>
          </p:cNvPr>
          <p:cNvSpPr txBox="1">
            <a:spLocks/>
          </p:cNvSpPr>
          <p:nvPr/>
        </p:nvSpPr>
        <p:spPr>
          <a:xfrm>
            <a:off x="1913007" y="761293"/>
            <a:ext cx="9824933" cy="5217296"/>
          </a:xfrm>
          <a:custGeom>
            <a:avLst/>
            <a:gdLst>
              <a:gd name="connsiteX0" fmla="*/ 0 w 9824933"/>
              <a:gd name="connsiteY0" fmla="*/ 0 h 5217296"/>
              <a:gd name="connsiteX1" fmla="*/ 753245 w 9824933"/>
              <a:gd name="connsiteY1" fmla="*/ 0 h 5217296"/>
              <a:gd name="connsiteX2" fmla="*/ 1309991 w 9824933"/>
              <a:gd name="connsiteY2" fmla="*/ 0 h 5217296"/>
              <a:gd name="connsiteX3" fmla="*/ 1964987 w 9824933"/>
              <a:gd name="connsiteY3" fmla="*/ 0 h 5217296"/>
              <a:gd name="connsiteX4" fmla="*/ 2325234 w 9824933"/>
              <a:gd name="connsiteY4" fmla="*/ 0 h 5217296"/>
              <a:gd name="connsiteX5" fmla="*/ 3176728 w 9824933"/>
              <a:gd name="connsiteY5" fmla="*/ 0 h 5217296"/>
              <a:gd name="connsiteX6" fmla="*/ 3635225 w 9824933"/>
              <a:gd name="connsiteY6" fmla="*/ 0 h 5217296"/>
              <a:gd name="connsiteX7" fmla="*/ 4191971 w 9824933"/>
              <a:gd name="connsiteY7" fmla="*/ 0 h 5217296"/>
              <a:gd name="connsiteX8" fmla="*/ 4552219 w 9824933"/>
              <a:gd name="connsiteY8" fmla="*/ 0 h 5217296"/>
              <a:gd name="connsiteX9" fmla="*/ 5305464 w 9824933"/>
              <a:gd name="connsiteY9" fmla="*/ 0 h 5217296"/>
              <a:gd name="connsiteX10" fmla="*/ 5763961 w 9824933"/>
              <a:gd name="connsiteY10" fmla="*/ 0 h 5217296"/>
              <a:gd name="connsiteX11" fmla="*/ 6418956 w 9824933"/>
              <a:gd name="connsiteY11" fmla="*/ 0 h 5217296"/>
              <a:gd name="connsiteX12" fmla="*/ 6975702 w 9824933"/>
              <a:gd name="connsiteY12" fmla="*/ 0 h 5217296"/>
              <a:gd name="connsiteX13" fmla="*/ 7532449 w 9824933"/>
              <a:gd name="connsiteY13" fmla="*/ 0 h 5217296"/>
              <a:gd name="connsiteX14" fmla="*/ 8383943 w 9824933"/>
              <a:gd name="connsiteY14" fmla="*/ 0 h 5217296"/>
              <a:gd name="connsiteX15" fmla="*/ 8842440 w 9824933"/>
              <a:gd name="connsiteY15" fmla="*/ 0 h 5217296"/>
              <a:gd name="connsiteX16" fmla="*/ 9824933 w 9824933"/>
              <a:gd name="connsiteY16" fmla="*/ 0 h 5217296"/>
              <a:gd name="connsiteX17" fmla="*/ 9824933 w 9824933"/>
              <a:gd name="connsiteY17" fmla="*/ 495643 h 5217296"/>
              <a:gd name="connsiteX18" fmla="*/ 9824933 w 9824933"/>
              <a:gd name="connsiteY18" fmla="*/ 991286 h 5217296"/>
              <a:gd name="connsiteX19" fmla="*/ 9824933 w 9824933"/>
              <a:gd name="connsiteY19" fmla="*/ 1643448 h 5217296"/>
              <a:gd name="connsiteX20" fmla="*/ 9824933 w 9824933"/>
              <a:gd name="connsiteY20" fmla="*/ 2399956 h 5217296"/>
              <a:gd name="connsiteX21" fmla="*/ 9824933 w 9824933"/>
              <a:gd name="connsiteY21" fmla="*/ 2895599 h 5217296"/>
              <a:gd name="connsiteX22" fmla="*/ 9824933 w 9824933"/>
              <a:gd name="connsiteY22" fmla="*/ 3652107 h 5217296"/>
              <a:gd name="connsiteX23" fmla="*/ 9824933 w 9824933"/>
              <a:gd name="connsiteY23" fmla="*/ 4408615 h 5217296"/>
              <a:gd name="connsiteX24" fmla="*/ 9824933 w 9824933"/>
              <a:gd name="connsiteY24" fmla="*/ 5217296 h 5217296"/>
              <a:gd name="connsiteX25" fmla="*/ 9366436 w 9824933"/>
              <a:gd name="connsiteY25" fmla="*/ 5217296 h 5217296"/>
              <a:gd name="connsiteX26" fmla="*/ 8907939 w 9824933"/>
              <a:gd name="connsiteY26" fmla="*/ 5217296 h 5217296"/>
              <a:gd name="connsiteX27" fmla="*/ 8056445 w 9824933"/>
              <a:gd name="connsiteY27" fmla="*/ 5217296 h 5217296"/>
              <a:gd name="connsiteX28" fmla="*/ 7401450 w 9824933"/>
              <a:gd name="connsiteY28" fmla="*/ 5217296 h 5217296"/>
              <a:gd name="connsiteX29" fmla="*/ 6648205 w 9824933"/>
              <a:gd name="connsiteY29" fmla="*/ 5217296 h 5217296"/>
              <a:gd name="connsiteX30" fmla="*/ 6189708 w 9824933"/>
              <a:gd name="connsiteY30" fmla="*/ 5217296 h 5217296"/>
              <a:gd name="connsiteX31" fmla="*/ 5436463 w 9824933"/>
              <a:gd name="connsiteY31" fmla="*/ 5217296 h 5217296"/>
              <a:gd name="connsiteX32" fmla="*/ 5076215 w 9824933"/>
              <a:gd name="connsiteY32" fmla="*/ 5217296 h 5217296"/>
              <a:gd name="connsiteX33" fmla="*/ 4421220 w 9824933"/>
              <a:gd name="connsiteY33" fmla="*/ 5217296 h 5217296"/>
              <a:gd name="connsiteX34" fmla="*/ 4060972 w 9824933"/>
              <a:gd name="connsiteY34" fmla="*/ 5217296 h 5217296"/>
              <a:gd name="connsiteX35" fmla="*/ 3504226 w 9824933"/>
              <a:gd name="connsiteY35" fmla="*/ 5217296 h 5217296"/>
              <a:gd name="connsiteX36" fmla="*/ 3045729 w 9824933"/>
              <a:gd name="connsiteY36" fmla="*/ 5217296 h 5217296"/>
              <a:gd name="connsiteX37" fmla="*/ 2488983 w 9824933"/>
              <a:gd name="connsiteY37" fmla="*/ 5217296 h 5217296"/>
              <a:gd name="connsiteX38" fmla="*/ 1735738 w 9824933"/>
              <a:gd name="connsiteY38" fmla="*/ 5217296 h 5217296"/>
              <a:gd name="connsiteX39" fmla="*/ 884244 w 9824933"/>
              <a:gd name="connsiteY39" fmla="*/ 5217296 h 5217296"/>
              <a:gd name="connsiteX40" fmla="*/ 0 w 9824933"/>
              <a:gd name="connsiteY40" fmla="*/ 5217296 h 5217296"/>
              <a:gd name="connsiteX41" fmla="*/ 0 w 9824933"/>
              <a:gd name="connsiteY41" fmla="*/ 4565134 h 5217296"/>
              <a:gd name="connsiteX42" fmla="*/ 0 w 9824933"/>
              <a:gd name="connsiteY42" fmla="*/ 4069491 h 5217296"/>
              <a:gd name="connsiteX43" fmla="*/ 0 w 9824933"/>
              <a:gd name="connsiteY43" fmla="*/ 3521675 h 5217296"/>
              <a:gd name="connsiteX44" fmla="*/ 0 w 9824933"/>
              <a:gd name="connsiteY44" fmla="*/ 3026032 h 5217296"/>
              <a:gd name="connsiteX45" fmla="*/ 0 w 9824933"/>
              <a:gd name="connsiteY45" fmla="*/ 2269524 h 5217296"/>
              <a:gd name="connsiteX46" fmla="*/ 0 w 9824933"/>
              <a:gd name="connsiteY46" fmla="*/ 1721708 h 5217296"/>
              <a:gd name="connsiteX47" fmla="*/ 0 w 9824933"/>
              <a:gd name="connsiteY47" fmla="*/ 1226065 h 5217296"/>
              <a:gd name="connsiteX48" fmla="*/ 0 w 9824933"/>
              <a:gd name="connsiteY48" fmla="*/ 678248 h 5217296"/>
              <a:gd name="connsiteX49" fmla="*/ 0 w 9824933"/>
              <a:gd name="connsiteY49" fmla="*/ 0 h 521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24933" h="5217296" fill="none" extrusionOk="0">
                <a:moveTo>
                  <a:pt x="0" y="0"/>
                </a:moveTo>
                <a:cubicBezTo>
                  <a:pt x="164144" y="36893"/>
                  <a:pt x="473976" y="-12530"/>
                  <a:pt x="753245" y="0"/>
                </a:cubicBezTo>
                <a:cubicBezTo>
                  <a:pt x="1032515" y="12530"/>
                  <a:pt x="1198330" y="143"/>
                  <a:pt x="1309991" y="0"/>
                </a:cubicBezTo>
                <a:cubicBezTo>
                  <a:pt x="1421652" y="-143"/>
                  <a:pt x="1828615" y="-17985"/>
                  <a:pt x="1964987" y="0"/>
                </a:cubicBezTo>
                <a:cubicBezTo>
                  <a:pt x="2101359" y="17985"/>
                  <a:pt x="2203904" y="6567"/>
                  <a:pt x="2325234" y="0"/>
                </a:cubicBezTo>
                <a:cubicBezTo>
                  <a:pt x="2446564" y="-6567"/>
                  <a:pt x="2852331" y="24502"/>
                  <a:pt x="3176728" y="0"/>
                </a:cubicBezTo>
                <a:cubicBezTo>
                  <a:pt x="3501125" y="-24502"/>
                  <a:pt x="3498678" y="-20201"/>
                  <a:pt x="3635225" y="0"/>
                </a:cubicBezTo>
                <a:cubicBezTo>
                  <a:pt x="3771772" y="20201"/>
                  <a:pt x="4041368" y="-9083"/>
                  <a:pt x="4191971" y="0"/>
                </a:cubicBezTo>
                <a:cubicBezTo>
                  <a:pt x="4342574" y="9083"/>
                  <a:pt x="4395243" y="11319"/>
                  <a:pt x="4552219" y="0"/>
                </a:cubicBezTo>
                <a:cubicBezTo>
                  <a:pt x="4709195" y="-11319"/>
                  <a:pt x="4938016" y="-19962"/>
                  <a:pt x="5305464" y="0"/>
                </a:cubicBezTo>
                <a:cubicBezTo>
                  <a:pt x="5672912" y="19962"/>
                  <a:pt x="5623014" y="-14188"/>
                  <a:pt x="5763961" y="0"/>
                </a:cubicBezTo>
                <a:cubicBezTo>
                  <a:pt x="5904908" y="14188"/>
                  <a:pt x="6214213" y="9902"/>
                  <a:pt x="6418956" y="0"/>
                </a:cubicBezTo>
                <a:cubicBezTo>
                  <a:pt x="6623700" y="-9902"/>
                  <a:pt x="6722732" y="3776"/>
                  <a:pt x="6975702" y="0"/>
                </a:cubicBezTo>
                <a:cubicBezTo>
                  <a:pt x="7228672" y="-3776"/>
                  <a:pt x="7289320" y="26481"/>
                  <a:pt x="7532449" y="0"/>
                </a:cubicBezTo>
                <a:cubicBezTo>
                  <a:pt x="7775578" y="-26481"/>
                  <a:pt x="8082446" y="-8800"/>
                  <a:pt x="8383943" y="0"/>
                </a:cubicBezTo>
                <a:cubicBezTo>
                  <a:pt x="8685440" y="8800"/>
                  <a:pt x="8746744" y="6934"/>
                  <a:pt x="8842440" y="0"/>
                </a:cubicBezTo>
                <a:cubicBezTo>
                  <a:pt x="8938136" y="-6934"/>
                  <a:pt x="9485145" y="-21779"/>
                  <a:pt x="9824933" y="0"/>
                </a:cubicBezTo>
                <a:cubicBezTo>
                  <a:pt x="9815070" y="162712"/>
                  <a:pt x="9843492" y="352963"/>
                  <a:pt x="9824933" y="495643"/>
                </a:cubicBezTo>
                <a:cubicBezTo>
                  <a:pt x="9806374" y="638323"/>
                  <a:pt x="9838186" y="775638"/>
                  <a:pt x="9824933" y="991286"/>
                </a:cubicBezTo>
                <a:cubicBezTo>
                  <a:pt x="9811680" y="1206934"/>
                  <a:pt x="9824079" y="1395635"/>
                  <a:pt x="9824933" y="1643448"/>
                </a:cubicBezTo>
                <a:cubicBezTo>
                  <a:pt x="9825787" y="1891261"/>
                  <a:pt x="9853461" y="2166869"/>
                  <a:pt x="9824933" y="2399956"/>
                </a:cubicBezTo>
                <a:cubicBezTo>
                  <a:pt x="9796405" y="2633043"/>
                  <a:pt x="9829930" y="2772450"/>
                  <a:pt x="9824933" y="2895599"/>
                </a:cubicBezTo>
                <a:cubicBezTo>
                  <a:pt x="9819936" y="3018748"/>
                  <a:pt x="9835980" y="3341122"/>
                  <a:pt x="9824933" y="3652107"/>
                </a:cubicBezTo>
                <a:cubicBezTo>
                  <a:pt x="9813886" y="3963092"/>
                  <a:pt x="9797868" y="4129957"/>
                  <a:pt x="9824933" y="4408615"/>
                </a:cubicBezTo>
                <a:cubicBezTo>
                  <a:pt x="9851998" y="4687273"/>
                  <a:pt x="9820888" y="5042922"/>
                  <a:pt x="9824933" y="5217296"/>
                </a:cubicBezTo>
                <a:cubicBezTo>
                  <a:pt x="9702792" y="5206535"/>
                  <a:pt x="9586447" y="5206164"/>
                  <a:pt x="9366436" y="5217296"/>
                </a:cubicBezTo>
                <a:cubicBezTo>
                  <a:pt x="9146425" y="5228428"/>
                  <a:pt x="9044732" y="5195153"/>
                  <a:pt x="8907939" y="5217296"/>
                </a:cubicBezTo>
                <a:cubicBezTo>
                  <a:pt x="8771146" y="5239439"/>
                  <a:pt x="8273968" y="5238464"/>
                  <a:pt x="8056445" y="5217296"/>
                </a:cubicBezTo>
                <a:cubicBezTo>
                  <a:pt x="7838922" y="5196128"/>
                  <a:pt x="7624401" y="5237025"/>
                  <a:pt x="7401450" y="5217296"/>
                </a:cubicBezTo>
                <a:cubicBezTo>
                  <a:pt x="7178500" y="5197567"/>
                  <a:pt x="6917769" y="5185438"/>
                  <a:pt x="6648205" y="5217296"/>
                </a:cubicBezTo>
                <a:cubicBezTo>
                  <a:pt x="6378641" y="5249154"/>
                  <a:pt x="6394303" y="5207029"/>
                  <a:pt x="6189708" y="5217296"/>
                </a:cubicBezTo>
                <a:cubicBezTo>
                  <a:pt x="5985113" y="5227563"/>
                  <a:pt x="5714502" y="5246584"/>
                  <a:pt x="5436463" y="5217296"/>
                </a:cubicBezTo>
                <a:cubicBezTo>
                  <a:pt x="5158425" y="5188008"/>
                  <a:pt x="5245507" y="5232757"/>
                  <a:pt x="5076215" y="5217296"/>
                </a:cubicBezTo>
                <a:cubicBezTo>
                  <a:pt x="4906923" y="5201835"/>
                  <a:pt x="4721473" y="5184916"/>
                  <a:pt x="4421220" y="5217296"/>
                </a:cubicBezTo>
                <a:cubicBezTo>
                  <a:pt x="4120967" y="5249676"/>
                  <a:pt x="4180305" y="5234828"/>
                  <a:pt x="4060972" y="5217296"/>
                </a:cubicBezTo>
                <a:cubicBezTo>
                  <a:pt x="3941639" y="5199764"/>
                  <a:pt x="3619673" y="5206418"/>
                  <a:pt x="3504226" y="5217296"/>
                </a:cubicBezTo>
                <a:cubicBezTo>
                  <a:pt x="3388779" y="5228174"/>
                  <a:pt x="3239989" y="5203855"/>
                  <a:pt x="3045729" y="5217296"/>
                </a:cubicBezTo>
                <a:cubicBezTo>
                  <a:pt x="2851469" y="5230737"/>
                  <a:pt x="2705360" y="5198193"/>
                  <a:pt x="2488983" y="5217296"/>
                </a:cubicBezTo>
                <a:cubicBezTo>
                  <a:pt x="2272606" y="5236399"/>
                  <a:pt x="1982436" y="5190714"/>
                  <a:pt x="1735738" y="5217296"/>
                </a:cubicBezTo>
                <a:cubicBezTo>
                  <a:pt x="1489041" y="5243878"/>
                  <a:pt x="1129165" y="5223425"/>
                  <a:pt x="884244" y="5217296"/>
                </a:cubicBezTo>
                <a:cubicBezTo>
                  <a:pt x="639323" y="5211167"/>
                  <a:pt x="406643" y="5255142"/>
                  <a:pt x="0" y="5217296"/>
                </a:cubicBezTo>
                <a:cubicBezTo>
                  <a:pt x="10027" y="5075347"/>
                  <a:pt x="-24875" y="4825955"/>
                  <a:pt x="0" y="4565134"/>
                </a:cubicBezTo>
                <a:cubicBezTo>
                  <a:pt x="24875" y="4304313"/>
                  <a:pt x="10320" y="4300178"/>
                  <a:pt x="0" y="4069491"/>
                </a:cubicBezTo>
                <a:cubicBezTo>
                  <a:pt x="-10320" y="3838804"/>
                  <a:pt x="-14242" y="3656447"/>
                  <a:pt x="0" y="3521675"/>
                </a:cubicBezTo>
                <a:cubicBezTo>
                  <a:pt x="14242" y="3386903"/>
                  <a:pt x="-23461" y="3184692"/>
                  <a:pt x="0" y="3026032"/>
                </a:cubicBezTo>
                <a:cubicBezTo>
                  <a:pt x="23461" y="2867372"/>
                  <a:pt x="-16164" y="2573736"/>
                  <a:pt x="0" y="2269524"/>
                </a:cubicBezTo>
                <a:cubicBezTo>
                  <a:pt x="16164" y="1965312"/>
                  <a:pt x="-3842" y="1911930"/>
                  <a:pt x="0" y="1721708"/>
                </a:cubicBezTo>
                <a:cubicBezTo>
                  <a:pt x="3842" y="1531486"/>
                  <a:pt x="-20076" y="1369083"/>
                  <a:pt x="0" y="1226065"/>
                </a:cubicBezTo>
                <a:cubicBezTo>
                  <a:pt x="20076" y="1083047"/>
                  <a:pt x="-16944" y="805515"/>
                  <a:pt x="0" y="678248"/>
                </a:cubicBezTo>
                <a:cubicBezTo>
                  <a:pt x="16944" y="550981"/>
                  <a:pt x="-32565" y="281493"/>
                  <a:pt x="0" y="0"/>
                </a:cubicBezTo>
                <a:close/>
              </a:path>
              <a:path w="9824933" h="5217296" stroke="0" extrusionOk="0">
                <a:moveTo>
                  <a:pt x="0" y="0"/>
                </a:moveTo>
                <a:cubicBezTo>
                  <a:pt x="419960" y="-37374"/>
                  <a:pt x="651094" y="-13864"/>
                  <a:pt x="851494" y="0"/>
                </a:cubicBezTo>
                <a:cubicBezTo>
                  <a:pt x="1051894" y="13864"/>
                  <a:pt x="1203103" y="-15148"/>
                  <a:pt x="1506490" y="0"/>
                </a:cubicBezTo>
                <a:cubicBezTo>
                  <a:pt x="1809877" y="15148"/>
                  <a:pt x="1846810" y="-31914"/>
                  <a:pt x="2161485" y="0"/>
                </a:cubicBezTo>
                <a:cubicBezTo>
                  <a:pt x="2476160" y="31914"/>
                  <a:pt x="2489753" y="2946"/>
                  <a:pt x="2619982" y="0"/>
                </a:cubicBezTo>
                <a:cubicBezTo>
                  <a:pt x="2750211" y="-2946"/>
                  <a:pt x="3087003" y="38334"/>
                  <a:pt x="3471476" y="0"/>
                </a:cubicBezTo>
                <a:cubicBezTo>
                  <a:pt x="3855949" y="-38334"/>
                  <a:pt x="3757824" y="-564"/>
                  <a:pt x="3831724" y="0"/>
                </a:cubicBezTo>
                <a:cubicBezTo>
                  <a:pt x="3905624" y="564"/>
                  <a:pt x="4285597" y="16995"/>
                  <a:pt x="4584969" y="0"/>
                </a:cubicBezTo>
                <a:cubicBezTo>
                  <a:pt x="4884341" y="-16995"/>
                  <a:pt x="5013384" y="-9373"/>
                  <a:pt x="5141715" y="0"/>
                </a:cubicBezTo>
                <a:cubicBezTo>
                  <a:pt x="5270046" y="9373"/>
                  <a:pt x="5604788" y="27030"/>
                  <a:pt x="5993209" y="0"/>
                </a:cubicBezTo>
                <a:cubicBezTo>
                  <a:pt x="6381630" y="-27030"/>
                  <a:pt x="6462327" y="-14909"/>
                  <a:pt x="6844703" y="0"/>
                </a:cubicBezTo>
                <a:cubicBezTo>
                  <a:pt x="7227079" y="14909"/>
                  <a:pt x="7384234" y="21993"/>
                  <a:pt x="7597948" y="0"/>
                </a:cubicBezTo>
                <a:cubicBezTo>
                  <a:pt x="7811662" y="-21993"/>
                  <a:pt x="7853886" y="-8283"/>
                  <a:pt x="7958196" y="0"/>
                </a:cubicBezTo>
                <a:cubicBezTo>
                  <a:pt x="8062506" y="8283"/>
                  <a:pt x="8489929" y="37101"/>
                  <a:pt x="8711441" y="0"/>
                </a:cubicBezTo>
                <a:cubicBezTo>
                  <a:pt x="8932954" y="-37101"/>
                  <a:pt x="9033599" y="-12577"/>
                  <a:pt x="9169937" y="0"/>
                </a:cubicBezTo>
                <a:cubicBezTo>
                  <a:pt x="9306275" y="12577"/>
                  <a:pt x="9648925" y="10096"/>
                  <a:pt x="9824933" y="0"/>
                </a:cubicBezTo>
                <a:cubicBezTo>
                  <a:pt x="9806947" y="219239"/>
                  <a:pt x="9845391" y="351327"/>
                  <a:pt x="9824933" y="652162"/>
                </a:cubicBezTo>
                <a:cubicBezTo>
                  <a:pt x="9804475" y="952997"/>
                  <a:pt x="9848510" y="1136573"/>
                  <a:pt x="9824933" y="1304324"/>
                </a:cubicBezTo>
                <a:cubicBezTo>
                  <a:pt x="9801356" y="1472075"/>
                  <a:pt x="9790112" y="1818767"/>
                  <a:pt x="9824933" y="2008659"/>
                </a:cubicBezTo>
                <a:cubicBezTo>
                  <a:pt x="9859754" y="2198552"/>
                  <a:pt x="9861417" y="2545392"/>
                  <a:pt x="9824933" y="2765167"/>
                </a:cubicBezTo>
                <a:cubicBezTo>
                  <a:pt x="9788449" y="2984942"/>
                  <a:pt x="9839501" y="3165902"/>
                  <a:pt x="9824933" y="3365156"/>
                </a:cubicBezTo>
                <a:cubicBezTo>
                  <a:pt x="9810365" y="3564410"/>
                  <a:pt x="9826857" y="3691576"/>
                  <a:pt x="9824933" y="3860799"/>
                </a:cubicBezTo>
                <a:cubicBezTo>
                  <a:pt x="9823009" y="4030022"/>
                  <a:pt x="9805817" y="4345886"/>
                  <a:pt x="9824933" y="4512961"/>
                </a:cubicBezTo>
                <a:cubicBezTo>
                  <a:pt x="9844049" y="4680036"/>
                  <a:pt x="9828219" y="4975690"/>
                  <a:pt x="9824933" y="5217296"/>
                </a:cubicBezTo>
                <a:cubicBezTo>
                  <a:pt x="9627254" y="5205076"/>
                  <a:pt x="9490074" y="5200630"/>
                  <a:pt x="9366436" y="5217296"/>
                </a:cubicBezTo>
                <a:cubicBezTo>
                  <a:pt x="9242798" y="5233962"/>
                  <a:pt x="9157914" y="5232099"/>
                  <a:pt x="9006189" y="5217296"/>
                </a:cubicBezTo>
                <a:cubicBezTo>
                  <a:pt x="8854464" y="5202493"/>
                  <a:pt x="8608338" y="5247576"/>
                  <a:pt x="8351193" y="5217296"/>
                </a:cubicBezTo>
                <a:cubicBezTo>
                  <a:pt x="8094048" y="5187016"/>
                  <a:pt x="7862072" y="5227210"/>
                  <a:pt x="7597948" y="5217296"/>
                </a:cubicBezTo>
                <a:cubicBezTo>
                  <a:pt x="7333825" y="5207382"/>
                  <a:pt x="7196450" y="5228901"/>
                  <a:pt x="6942953" y="5217296"/>
                </a:cubicBezTo>
                <a:cubicBezTo>
                  <a:pt x="6689457" y="5205691"/>
                  <a:pt x="6641606" y="5219321"/>
                  <a:pt x="6484456" y="5217296"/>
                </a:cubicBezTo>
                <a:cubicBezTo>
                  <a:pt x="6327306" y="5215271"/>
                  <a:pt x="6044088" y="5242409"/>
                  <a:pt x="5927710" y="5217296"/>
                </a:cubicBezTo>
                <a:cubicBezTo>
                  <a:pt x="5811332" y="5192183"/>
                  <a:pt x="5375609" y="5205550"/>
                  <a:pt x="5174465" y="5217296"/>
                </a:cubicBezTo>
                <a:cubicBezTo>
                  <a:pt x="4973322" y="5229042"/>
                  <a:pt x="4854336" y="5211580"/>
                  <a:pt x="4617719" y="5217296"/>
                </a:cubicBezTo>
                <a:cubicBezTo>
                  <a:pt x="4381102" y="5223012"/>
                  <a:pt x="4128389" y="5189877"/>
                  <a:pt x="3864474" y="5217296"/>
                </a:cubicBezTo>
                <a:cubicBezTo>
                  <a:pt x="3600559" y="5244715"/>
                  <a:pt x="3625651" y="5231112"/>
                  <a:pt x="3405977" y="5217296"/>
                </a:cubicBezTo>
                <a:cubicBezTo>
                  <a:pt x="3186303" y="5203480"/>
                  <a:pt x="2886167" y="5200167"/>
                  <a:pt x="2750981" y="5217296"/>
                </a:cubicBezTo>
                <a:cubicBezTo>
                  <a:pt x="2615795" y="5234425"/>
                  <a:pt x="2536494" y="5210397"/>
                  <a:pt x="2390734" y="5217296"/>
                </a:cubicBezTo>
                <a:cubicBezTo>
                  <a:pt x="2244974" y="5224195"/>
                  <a:pt x="1964233" y="5251832"/>
                  <a:pt x="1637489" y="5217296"/>
                </a:cubicBezTo>
                <a:cubicBezTo>
                  <a:pt x="1310745" y="5182760"/>
                  <a:pt x="1161506" y="5249992"/>
                  <a:pt x="884244" y="5217296"/>
                </a:cubicBezTo>
                <a:cubicBezTo>
                  <a:pt x="606983" y="5184600"/>
                  <a:pt x="252407" y="5247095"/>
                  <a:pt x="0" y="5217296"/>
                </a:cubicBezTo>
                <a:cubicBezTo>
                  <a:pt x="13746" y="5024026"/>
                  <a:pt x="-22226" y="4884146"/>
                  <a:pt x="0" y="4721653"/>
                </a:cubicBezTo>
                <a:cubicBezTo>
                  <a:pt x="22226" y="4559160"/>
                  <a:pt x="-9528" y="4376237"/>
                  <a:pt x="0" y="4121664"/>
                </a:cubicBezTo>
                <a:cubicBezTo>
                  <a:pt x="9528" y="3867091"/>
                  <a:pt x="23718" y="3756067"/>
                  <a:pt x="0" y="3626021"/>
                </a:cubicBezTo>
                <a:cubicBezTo>
                  <a:pt x="-23718" y="3495975"/>
                  <a:pt x="11640" y="3240160"/>
                  <a:pt x="0" y="3130378"/>
                </a:cubicBezTo>
                <a:cubicBezTo>
                  <a:pt x="-11640" y="3020596"/>
                  <a:pt x="23663" y="2704037"/>
                  <a:pt x="0" y="2426043"/>
                </a:cubicBezTo>
                <a:cubicBezTo>
                  <a:pt x="-23663" y="2148050"/>
                  <a:pt x="13557" y="2087366"/>
                  <a:pt x="0" y="1773881"/>
                </a:cubicBezTo>
                <a:cubicBezTo>
                  <a:pt x="-13557" y="1460396"/>
                  <a:pt x="18590" y="1268857"/>
                  <a:pt x="0" y="1017373"/>
                </a:cubicBezTo>
                <a:cubicBezTo>
                  <a:pt x="-18590" y="765889"/>
                  <a:pt x="23473" y="480460"/>
                  <a:pt x="0" y="0"/>
                </a:cubicBezTo>
                <a:close/>
              </a:path>
            </a:pathLst>
          </a:custGeom>
          <a:ln>
            <a:extLst>
              <a:ext uri="{C807C97D-BFC1-408E-A445-0C87EB9F89A2}">
                <ask:lineSketchStyleProps xmlns:ask="http://schemas.microsoft.com/office/drawing/2018/sketchyshapes" sd="3279963431">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dirty="0">
                <a:latin typeface="UD Digi Kyokasho NK-R" panose="02020400000000000000" pitchFamily="18" charset="-128"/>
                <a:ea typeface="UD Digi Kyokasho NK-R" panose="02020400000000000000" pitchFamily="18" charset="-128"/>
              </a:rPr>
              <a:t>In Early Years, English is not taught as a formal subject. Instead, it is carefully woven through communication, language and literacy-rich experiences.  The focus is on developing the building blocks of reading, writing and spoken language in playful, purposeful ways.</a:t>
            </a:r>
          </a:p>
          <a:p>
            <a:endParaRPr lang="en-GB" sz="1800" dirty="0">
              <a:latin typeface="UD Digi Kyokasho NK-R" panose="02020400000000000000" pitchFamily="18" charset="-128"/>
              <a:ea typeface="UD Digi Kyokasho NK-R" panose="02020400000000000000" pitchFamily="18" charset="-128"/>
            </a:endParaRPr>
          </a:p>
          <a:p>
            <a:endParaRPr lang="en-GB" sz="1800" dirty="0">
              <a:latin typeface="UD Digi Kyokasho NK-R" panose="02020400000000000000" pitchFamily="18" charset="-128"/>
              <a:ea typeface="UD Digi Kyokasho NK-R" panose="02020400000000000000" pitchFamily="18" charset="-128"/>
            </a:endParaRPr>
          </a:p>
        </p:txBody>
      </p:sp>
      <p:pic>
        <p:nvPicPr>
          <p:cNvPr id="4" name="Picture 3" descr="A group of children in clothing&#10;&#10;AI-generated content may be incorrect.">
            <a:extLst>
              <a:ext uri="{FF2B5EF4-FFF2-40B4-BE49-F238E27FC236}">
                <a16:creationId xmlns:a16="http://schemas.microsoft.com/office/drawing/2014/main" id="{9845E43C-B669-F244-C78C-3B9DCA787F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2962" y="1857429"/>
            <a:ext cx="2510496" cy="1697224"/>
          </a:xfrm>
          <a:prstGeom prst="rect">
            <a:avLst/>
          </a:prstGeom>
          <a:ln>
            <a:noFill/>
          </a:ln>
          <a:effectLst>
            <a:softEdge rad="112500"/>
          </a:effectLst>
        </p:spPr>
      </p:pic>
      <p:pic>
        <p:nvPicPr>
          <p:cNvPr id="10" name="Picture 9" descr="Two children reading books on the floor&#10;&#10;AI-generated content may be incorrect.">
            <a:extLst>
              <a:ext uri="{FF2B5EF4-FFF2-40B4-BE49-F238E27FC236}">
                <a16:creationId xmlns:a16="http://schemas.microsoft.com/office/drawing/2014/main" id="{12A5082C-05AC-B9CA-A9A5-3DC45B7287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219405" y="1924276"/>
            <a:ext cx="1652986" cy="1781174"/>
          </a:xfrm>
          <a:prstGeom prst="rect">
            <a:avLst/>
          </a:prstGeom>
          <a:ln>
            <a:noFill/>
          </a:ln>
          <a:effectLst>
            <a:softEdge rad="112500"/>
          </a:effectLst>
        </p:spPr>
      </p:pic>
      <p:pic>
        <p:nvPicPr>
          <p:cNvPr id="11" name="Picture 10" descr="A group of kids painting on a paper&#10;&#10;AI-generated content may be incorrect.">
            <a:extLst>
              <a:ext uri="{FF2B5EF4-FFF2-40B4-BE49-F238E27FC236}">
                <a16:creationId xmlns:a16="http://schemas.microsoft.com/office/drawing/2014/main" id="{AAE8FC4D-69DF-57F8-59C0-A1EB896257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9048696" y="1868033"/>
            <a:ext cx="2009884" cy="1781173"/>
          </a:xfrm>
          <a:prstGeom prst="rect">
            <a:avLst/>
          </a:prstGeom>
          <a:ln>
            <a:noFill/>
          </a:ln>
          <a:effectLst>
            <a:softEdge rad="112500"/>
          </a:effectLst>
        </p:spPr>
      </p:pic>
      <p:sp>
        <p:nvSpPr>
          <p:cNvPr id="13" name="TextBox 12">
            <a:extLst>
              <a:ext uri="{FF2B5EF4-FFF2-40B4-BE49-F238E27FC236}">
                <a16:creationId xmlns:a16="http://schemas.microsoft.com/office/drawing/2014/main" id="{60C69200-D3D7-5D23-676D-18EF7BDAB4C4}"/>
              </a:ext>
            </a:extLst>
          </p:cNvPr>
          <p:cNvSpPr txBox="1"/>
          <p:nvPr/>
        </p:nvSpPr>
        <p:spPr>
          <a:xfrm>
            <a:off x="2099364" y="3849938"/>
            <a:ext cx="2825859" cy="2246769"/>
          </a:xfrm>
          <a:prstGeom prst="rect">
            <a:avLst/>
          </a:prstGeom>
          <a:noFill/>
        </p:spPr>
        <p:txBody>
          <a:bodyPr wrap="square" rtlCol="0">
            <a:spAutoFit/>
          </a:bodyPr>
          <a:lstStyle/>
          <a:p>
            <a:r>
              <a:rPr lang="en-GB" sz="1600" b="1" dirty="0">
                <a:latin typeface="UD Digi Kyokasho NP-B" panose="02020700000000000000" pitchFamily="18" charset="-128"/>
                <a:ea typeface="UD Digi Kyokasho NP-B" panose="02020700000000000000" pitchFamily="18" charset="-128"/>
              </a:rPr>
              <a:t>Communication and language</a:t>
            </a:r>
          </a:p>
          <a:p>
            <a:endParaRPr lang="en-GB" sz="1200" b="1" dirty="0"/>
          </a:p>
          <a:p>
            <a:r>
              <a:rPr lang="en-GB" sz="1050" b="1" dirty="0">
                <a:latin typeface="UD Digi Kyokasho NK-B" panose="02020700000000000000" pitchFamily="18" charset="-128"/>
                <a:ea typeface="UD Digi Kyokasho NK-B" panose="02020700000000000000" pitchFamily="18" charset="-128"/>
              </a:rPr>
              <a:t>Building strong listening, attention and speaking skills through daily story time, songs, rhymes and conversations. This includes role play and retelling of familiar stories, as well as open-ended questioning, such as ‘What might happen next or why do you think that?’</a:t>
            </a:r>
          </a:p>
          <a:p>
            <a:endParaRPr lang="en-GB" sz="1200" b="1" dirty="0"/>
          </a:p>
        </p:txBody>
      </p:sp>
      <p:sp>
        <p:nvSpPr>
          <p:cNvPr id="14" name="TextBox 13">
            <a:extLst>
              <a:ext uri="{FF2B5EF4-FFF2-40B4-BE49-F238E27FC236}">
                <a16:creationId xmlns:a16="http://schemas.microsoft.com/office/drawing/2014/main" id="{53B72ABE-4DFB-8181-3FA9-F11109518CCD}"/>
              </a:ext>
            </a:extLst>
          </p:cNvPr>
          <p:cNvSpPr txBox="1"/>
          <p:nvPr/>
        </p:nvSpPr>
        <p:spPr>
          <a:xfrm>
            <a:off x="5795223" y="3808945"/>
            <a:ext cx="2612493" cy="2492990"/>
          </a:xfrm>
          <a:prstGeom prst="rect">
            <a:avLst/>
          </a:prstGeom>
          <a:noFill/>
        </p:spPr>
        <p:txBody>
          <a:bodyPr wrap="square" rtlCol="0">
            <a:spAutoFit/>
          </a:bodyPr>
          <a:lstStyle/>
          <a:p>
            <a:pPr algn="ctr"/>
            <a:r>
              <a:rPr lang="en-GB" sz="1600" b="1" dirty="0">
                <a:latin typeface="UD Digi Kyokasho NP-B" panose="02020700000000000000" pitchFamily="18" charset="-128"/>
                <a:ea typeface="UD Digi Kyokasho NP-B" panose="02020700000000000000" pitchFamily="18" charset="-128"/>
              </a:rPr>
              <a:t>Reading</a:t>
            </a:r>
          </a:p>
          <a:p>
            <a:endParaRPr lang="en-GB" sz="2400" dirty="0">
              <a:latin typeface="UD Digi Kyokasho NK-B" panose="02020700000000000000" pitchFamily="18" charset="-128"/>
              <a:ea typeface="UD Digi Kyokasho NK-B" panose="02020700000000000000" pitchFamily="18" charset="-128"/>
            </a:endParaRPr>
          </a:p>
          <a:p>
            <a:r>
              <a:rPr lang="en-GB" sz="1050" dirty="0">
                <a:latin typeface="UD Digi Kyokasho NK-B" panose="02020700000000000000" pitchFamily="18" charset="-128"/>
                <a:ea typeface="UD Digi Kyokasho NK-B" panose="02020700000000000000" pitchFamily="18" charset="-128"/>
              </a:rPr>
              <a:t>Developing a love of books through adults modelling reading for pleasure. Sharing high quality picture books, exposure to sounds, rhymes and oral blending and teaching early reading skills following the DfE accredited Little Wandle phonics scheme.</a:t>
            </a:r>
          </a:p>
          <a:p>
            <a:endParaRPr lang="en-GB" sz="1600" b="1" dirty="0"/>
          </a:p>
          <a:p>
            <a:endParaRPr lang="en-GB" sz="1600" b="1" dirty="0"/>
          </a:p>
        </p:txBody>
      </p:sp>
      <p:sp>
        <p:nvSpPr>
          <p:cNvPr id="16" name="TextBox 15">
            <a:extLst>
              <a:ext uri="{FF2B5EF4-FFF2-40B4-BE49-F238E27FC236}">
                <a16:creationId xmlns:a16="http://schemas.microsoft.com/office/drawing/2014/main" id="{92C3DE37-50CA-9BD8-9238-A365F41B8166}"/>
              </a:ext>
            </a:extLst>
          </p:cNvPr>
          <p:cNvSpPr txBox="1"/>
          <p:nvPr/>
        </p:nvSpPr>
        <p:spPr>
          <a:xfrm>
            <a:off x="9277716" y="3854274"/>
            <a:ext cx="2314209" cy="2616101"/>
          </a:xfrm>
          <a:prstGeom prst="rect">
            <a:avLst/>
          </a:prstGeom>
          <a:noFill/>
        </p:spPr>
        <p:txBody>
          <a:bodyPr wrap="square" rtlCol="0">
            <a:spAutoFit/>
          </a:bodyPr>
          <a:lstStyle/>
          <a:p>
            <a:pPr algn="ctr"/>
            <a:r>
              <a:rPr lang="en-GB" sz="1600" b="1" dirty="0">
                <a:latin typeface="UD Digi Kyokasho NP-B" panose="02020700000000000000" pitchFamily="18" charset="-128"/>
                <a:ea typeface="UD Digi Kyokasho NP-B" panose="02020700000000000000" pitchFamily="18" charset="-128"/>
              </a:rPr>
              <a:t>Writing</a:t>
            </a:r>
          </a:p>
          <a:p>
            <a:pPr algn="ctr"/>
            <a:endParaRPr lang="en-GB" sz="1600" b="1" dirty="0"/>
          </a:p>
          <a:p>
            <a:pPr algn="ctr"/>
            <a:r>
              <a:rPr lang="en-GB" sz="1050" dirty="0">
                <a:latin typeface="UD Digi Kyokasho NK-B" panose="02020700000000000000" pitchFamily="18" charset="-128"/>
                <a:ea typeface="UD Digi Kyokasho NK-B" panose="02020700000000000000" pitchFamily="18" charset="-128"/>
              </a:rPr>
              <a:t>Developing fine and gross motor skills through mark making opportunities in every area of provision. Our children are encouraged to thread, use playdough and paint as they strengthen their muscles in readiness for writing.</a:t>
            </a:r>
          </a:p>
          <a:p>
            <a:pPr algn="ctr"/>
            <a:endParaRPr lang="en-GB" sz="1600" b="1" dirty="0">
              <a:latin typeface="UD Digi Kyokasho NK-B" panose="02020700000000000000" pitchFamily="18" charset="-128"/>
              <a:ea typeface="UD Digi Kyokasho NK-B" panose="02020700000000000000" pitchFamily="18" charset="-128"/>
            </a:endParaRPr>
          </a:p>
          <a:p>
            <a:pPr algn="ctr"/>
            <a:endParaRPr lang="en-GB" sz="1600" b="1" dirty="0"/>
          </a:p>
          <a:p>
            <a:pPr algn="ctr"/>
            <a:endParaRPr lang="en-GB" sz="1600" b="1" dirty="0"/>
          </a:p>
        </p:txBody>
      </p:sp>
    </p:spTree>
    <p:extLst>
      <p:ext uri="{BB962C8B-B14F-4D97-AF65-F5344CB8AC3E}">
        <p14:creationId xmlns:p14="http://schemas.microsoft.com/office/powerpoint/2010/main" val="3224951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4C70781A-606D-360D-7178-7DAFC31A12EF}"/>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4C9D7219-1E7B-D248-EC1C-B539D83EB813}"/>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79B56386-D24E-1491-C5A0-76141BB7206F}"/>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4C8B510F-4694-7053-B55B-1772D8218337}"/>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B11DE69C-3E2F-0428-9F24-A31377F1B471}"/>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8F275C60-6AFC-B9ED-D139-EF2B9956B3F4}"/>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9C05FC7A-1A79-ABCA-4A24-55ED0D970759}"/>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904293C7-2749-B637-BCBB-60EE7E739E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4225" y="5978589"/>
            <a:ext cx="1155068" cy="493017"/>
          </a:xfrm>
          <a:prstGeom prst="rect">
            <a:avLst/>
          </a:prstGeom>
        </p:spPr>
      </p:pic>
      <p:pic>
        <p:nvPicPr>
          <p:cNvPr id="12" name="Picture 11">
            <a:extLst>
              <a:ext uri="{FF2B5EF4-FFF2-40B4-BE49-F238E27FC236}">
                <a16:creationId xmlns:a16="http://schemas.microsoft.com/office/drawing/2014/main" id="{2F5C4BD1-8A5A-9923-B806-880FDA63BD46}"/>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5A1264F9-04BA-3B46-63CB-8AA3E94A86F1}"/>
              </a:ext>
            </a:extLst>
          </p:cNvPr>
          <p:cNvSpPr txBox="1"/>
          <p:nvPr/>
        </p:nvSpPr>
        <p:spPr>
          <a:xfrm>
            <a:off x="1913007" y="-30934"/>
            <a:ext cx="10019488" cy="2554545"/>
          </a:xfrm>
          <a:prstGeom prst="rect">
            <a:avLst/>
          </a:prstGeom>
          <a:noFill/>
        </p:spPr>
        <p:txBody>
          <a:bodyPr wrap="square">
            <a:spAutoFit/>
          </a:bodyPr>
          <a:lstStyle/>
          <a:p>
            <a:pPr algn="ctr"/>
            <a:r>
              <a:rPr lang="en-US" sz="4400" b="1" dirty="0">
                <a:solidFill>
                  <a:schemeClr val="tx2">
                    <a:lumMod val="75000"/>
                    <a:lumOff val="25000"/>
                  </a:schemeClr>
                </a:solidFill>
                <a:latin typeface="UD Digi Kyokasho NK-R" panose="02020400000000000000" pitchFamily="18" charset="-128"/>
                <a:ea typeface="UD Digi Kyokasho NK-R" panose="02020400000000000000" pitchFamily="18" charset="-128"/>
                <a:cs typeface="Calibri"/>
              </a:rPr>
              <a:t> Writing...in Early Years</a:t>
            </a:r>
          </a:p>
          <a:p>
            <a:endParaRPr lang="en-GB" sz="4000" dirty="0">
              <a:solidFill>
                <a:srgbClr val="0070C0"/>
              </a:solidFill>
            </a:endParaRPr>
          </a:p>
          <a:p>
            <a:endParaRPr lang="en-GB" sz="4000" dirty="0">
              <a:solidFill>
                <a:srgbClr val="0070C0"/>
              </a:solidFill>
            </a:endParaRPr>
          </a:p>
          <a:p>
            <a:endParaRPr lang="en-GB" dirty="0">
              <a:solidFill>
                <a:srgbClr val="0070C0"/>
              </a:solidFill>
            </a:endParaRPr>
          </a:p>
          <a:p>
            <a:r>
              <a:rPr lang="en-GB" dirty="0">
                <a:solidFill>
                  <a:srgbClr val="0070C0"/>
                </a:solidFill>
              </a:rPr>
              <a:t>O</a:t>
            </a:r>
          </a:p>
        </p:txBody>
      </p:sp>
      <p:sp>
        <p:nvSpPr>
          <p:cNvPr id="21" name="Content Placeholder 2">
            <a:extLst>
              <a:ext uri="{FF2B5EF4-FFF2-40B4-BE49-F238E27FC236}">
                <a16:creationId xmlns:a16="http://schemas.microsoft.com/office/drawing/2014/main" id="{29BBCFB4-C0EC-2A36-029C-69E7E53C9369}"/>
              </a:ext>
            </a:extLst>
          </p:cNvPr>
          <p:cNvSpPr txBox="1">
            <a:spLocks/>
          </p:cNvSpPr>
          <p:nvPr/>
        </p:nvSpPr>
        <p:spPr>
          <a:xfrm>
            <a:off x="1874351" y="761293"/>
            <a:ext cx="9824933" cy="5217296"/>
          </a:xfrm>
          <a:custGeom>
            <a:avLst/>
            <a:gdLst>
              <a:gd name="connsiteX0" fmla="*/ 0 w 9824933"/>
              <a:gd name="connsiteY0" fmla="*/ 0 h 5217296"/>
              <a:gd name="connsiteX1" fmla="*/ 753245 w 9824933"/>
              <a:gd name="connsiteY1" fmla="*/ 0 h 5217296"/>
              <a:gd name="connsiteX2" fmla="*/ 1309991 w 9824933"/>
              <a:gd name="connsiteY2" fmla="*/ 0 h 5217296"/>
              <a:gd name="connsiteX3" fmla="*/ 1964987 w 9824933"/>
              <a:gd name="connsiteY3" fmla="*/ 0 h 5217296"/>
              <a:gd name="connsiteX4" fmla="*/ 2325234 w 9824933"/>
              <a:gd name="connsiteY4" fmla="*/ 0 h 5217296"/>
              <a:gd name="connsiteX5" fmla="*/ 3176728 w 9824933"/>
              <a:gd name="connsiteY5" fmla="*/ 0 h 5217296"/>
              <a:gd name="connsiteX6" fmla="*/ 3635225 w 9824933"/>
              <a:gd name="connsiteY6" fmla="*/ 0 h 5217296"/>
              <a:gd name="connsiteX7" fmla="*/ 4191971 w 9824933"/>
              <a:gd name="connsiteY7" fmla="*/ 0 h 5217296"/>
              <a:gd name="connsiteX8" fmla="*/ 4552219 w 9824933"/>
              <a:gd name="connsiteY8" fmla="*/ 0 h 5217296"/>
              <a:gd name="connsiteX9" fmla="*/ 5305464 w 9824933"/>
              <a:gd name="connsiteY9" fmla="*/ 0 h 5217296"/>
              <a:gd name="connsiteX10" fmla="*/ 5763961 w 9824933"/>
              <a:gd name="connsiteY10" fmla="*/ 0 h 5217296"/>
              <a:gd name="connsiteX11" fmla="*/ 6418956 w 9824933"/>
              <a:gd name="connsiteY11" fmla="*/ 0 h 5217296"/>
              <a:gd name="connsiteX12" fmla="*/ 6975702 w 9824933"/>
              <a:gd name="connsiteY12" fmla="*/ 0 h 5217296"/>
              <a:gd name="connsiteX13" fmla="*/ 7532449 w 9824933"/>
              <a:gd name="connsiteY13" fmla="*/ 0 h 5217296"/>
              <a:gd name="connsiteX14" fmla="*/ 8383943 w 9824933"/>
              <a:gd name="connsiteY14" fmla="*/ 0 h 5217296"/>
              <a:gd name="connsiteX15" fmla="*/ 8842440 w 9824933"/>
              <a:gd name="connsiteY15" fmla="*/ 0 h 5217296"/>
              <a:gd name="connsiteX16" fmla="*/ 9824933 w 9824933"/>
              <a:gd name="connsiteY16" fmla="*/ 0 h 5217296"/>
              <a:gd name="connsiteX17" fmla="*/ 9824933 w 9824933"/>
              <a:gd name="connsiteY17" fmla="*/ 495643 h 5217296"/>
              <a:gd name="connsiteX18" fmla="*/ 9824933 w 9824933"/>
              <a:gd name="connsiteY18" fmla="*/ 991286 h 5217296"/>
              <a:gd name="connsiteX19" fmla="*/ 9824933 w 9824933"/>
              <a:gd name="connsiteY19" fmla="*/ 1643448 h 5217296"/>
              <a:gd name="connsiteX20" fmla="*/ 9824933 w 9824933"/>
              <a:gd name="connsiteY20" fmla="*/ 2399956 h 5217296"/>
              <a:gd name="connsiteX21" fmla="*/ 9824933 w 9824933"/>
              <a:gd name="connsiteY21" fmla="*/ 2895599 h 5217296"/>
              <a:gd name="connsiteX22" fmla="*/ 9824933 w 9824933"/>
              <a:gd name="connsiteY22" fmla="*/ 3652107 h 5217296"/>
              <a:gd name="connsiteX23" fmla="*/ 9824933 w 9824933"/>
              <a:gd name="connsiteY23" fmla="*/ 4408615 h 5217296"/>
              <a:gd name="connsiteX24" fmla="*/ 9824933 w 9824933"/>
              <a:gd name="connsiteY24" fmla="*/ 5217296 h 5217296"/>
              <a:gd name="connsiteX25" fmla="*/ 9366436 w 9824933"/>
              <a:gd name="connsiteY25" fmla="*/ 5217296 h 5217296"/>
              <a:gd name="connsiteX26" fmla="*/ 8907939 w 9824933"/>
              <a:gd name="connsiteY26" fmla="*/ 5217296 h 5217296"/>
              <a:gd name="connsiteX27" fmla="*/ 8056445 w 9824933"/>
              <a:gd name="connsiteY27" fmla="*/ 5217296 h 5217296"/>
              <a:gd name="connsiteX28" fmla="*/ 7401450 w 9824933"/>
              <a:gd name="connsiteY28" fmla="*/ 5217296 h 5217296"/>
              <a:gd name="connsiteX29" fmla="*/ 6648205 w 9824933"/>
              <a:gd name="connsiteY29" fmla="*/ 5217296 h 5217296"/>
              <a:gd name="connsiteX30" fmla="*/ 6189708 w 9824933"/>
              <a:gd name="connsiteY30" fmla="*/ 5217296 h 5217296"/>
              <a:gd name="connsiteX31" fmla="*/ 5436463 w 9824933"/>
              <a:gd name="connsiteY31" fmla="*/ 5217296 h 5217296"/>
              <a:gd name="connsiteX32" fmla="*/ 5076215 w 9824933"/>
              <a:gd name="connsiteY32" fmla="*/ 5217296 h 5217296"/>
              <a:gd name="connsiteX33" fmla="*/ 4421220 w 9824933"/>
              <a:gd name="connsiteY33" fmla="*/ 5217296 h 5217296"/>
              <a:gd name="connsiteX34" fmla="*/ 4060972 w 9824933"/>
              <a:gd name="connsiteY34" fmla="*/ 5217296 h 5217296"/>
              <a:gd name="connsiteX35" fmla="*/ 3504226 w 9824933"/>
              <a:gd name="connsiteY35" fmla="*/ 5217296 h 5217296"/>
              <a:gd name="connsiteX36" fmla="*/ 3045729 w 9824933"/>
              <a:gd name="connsiteY36" fmla="*/ 5217296 h 5217296"/>
              <a:gd name="connsiteX37" fmla="*/ 2488983 w 9824933"/>
              <a:gd name="connsiteY37" fmla="*/ 5217296 h 5217296"/>
              <a:gd name="connsiteX38" fmla="*/ 1735738 w 9824933"/>
              <a:gd name="connsiteY38" fmla="*/ 5217296 h 5217296"/>
              <a:gd name="connsiteX39" fmla="*/ 884244 w 9824933"/>
              <a:gd name="connsiteY39" fmla="*/ 5217296 h 5217296"/>
              <a:gd name="connsiteX40" fmla="*/ 0 w 9824933"/>
              <a:gd name="connsiteY40" fmla="*/ 5217296 h 5217296"/>
              <a:gd name="connsiteX41" fmla="*/ 0 w 9824933"/>
              <a:gd name="connsiteY41" fmla="*/ 4565134 h 5217296"/>
              <a:gd name="connsiteX42" fmla="*/ 0 w 9824933"/>
              <a:gd name="connsiteY42" fmla="*/ 4069491 h 5217296"/>
              <a:gd name="connsiteX43" fmla="*/ 0 w 9824933"/>
              <a:gd name="connsiteY43" fmla="*/ 3521675 h 5217296"/>
              <a:gd name="connsiteX44" fmla="*/ 0 w 9824933"/>
              <a:gd name="connsiteY44" fmla="*/ 3026032 h 5217296"/>
              <a:gd name="connsiteX45" fmla="*/ 0 w 9824933"/>
              <a:gd name="connsiteY45" fmla="*/ 2269524 h 5217296"/>
              <a:gd name="connsiteX46" fmla="*/ 0 w 9824933"/>
              <a:gd name="connsiteY46" fmla="*/ 1721708 h 5217296"/>
              <a:gd name="connsiteX47" fmla="*/ 0 w 9824933"/>
              <a:gd name="connsiteY47" fmla="*/ 1226065 h 5217296"/>
              <a:gd name="connsiteX48" fmla="*/ 0 w 9824933"/>
              <a:gd name="connsiteY48" fmla="*/ 678248 h 5217296"/>
              <a:gd name="connsiteX49" fmla="*/ 0 w 9824933"/>
              <a:gd name="connsiteY49" fmla="*/ 0 h 521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24933" h="5217296" fill="none" extrusionOk="0">
                <a:moveTo>
                  <a:pt x="0" y="0"/>
                </a:moveTo>
                <a:cubicBezTo>
                  <a:pt x="164144" y="36893"/>
                  <a:pt x="473976" y="-12530"/>
                  <a:pt x="753245" y="0"/>
                </a:cubicBezTo>
                <a:cubicBezTo>
                  <a:pt x="1032515" y="12530"/>
                  <a:pt x="1198330" y="143"/>
                  <a:pt x="1309991" y="0"/>
                </a:cubicBezTo>
                <a:cubicBezTo>
                  <a:pt x="1421652" y="-143"/>
                  <a:pt x="1828615" y="-17985"/>
                  <a:pt x="1964987" y="0"/>
                </a:cubicBezTo>
                <a:cubicBezTo>
                  <a:pt x="2101359" y="17985"/>
                  <a:pt x="2203904" y="6567"/>
                  <a:pt x="2325234" y="0"/>
                </a:cubicBezTo>
                <a:cubicBezTo>
                  <a:pt x="2446564" y="-6567"/>
                  <a:pt x="2852331" y="24502"/>
                  <a:pt x="3176728" y="0"/>
                </a:cubicBezTo>
                <a:cubicBezTo>
                  <a:pt x="3501125" y="-24502"/>
                  <a:pt x="3498678" y="-20201"/>
                  <a:pt x="3635225" y="0"/>
                </a:cubicBezTo>
                <a:cubicBezTo>
                  <a:pt x="3771772" y="20201"/>
                  <a:pt x="4041368" y="-9083"/>
                  <a:pt x="4191971" y="0"/>
                </a:cubicBezTo>
                <a:cubicBezTo>
                  <a:pt x="4342574" y="9083"/>
                  <a:pt x="4395243" y="11319"/>
                  <a:pt x="4552219" y="0"/>
                </a:cubicBezTo>
                <a:cubicBezTo>
                  <a:pt x="4709195" y="-11319"/>
                  <a:pt x="4938016" y="-19962"/>
                  <a:pt x="5305464" y="0"/>
                </a:cubicBezTo>
                <a:cubicBezTo>
                  <a:pt x="5672912" y="19962"/>
                  <a:pt x="5623014" y="-14188"/>
                  <a:pt x="5763961" y="0"/>
                </a:cubicBezTo>
                <a:cubicBezTo>
                  <a:pt x="5904908" y="14188"/>
                  <a:pt x="6214213" y="9902"/>
                  <a:pt x="6418956" y="0"/>
                </a:cubicBezTo>
                <a:cubicBezTo>
                  <a:pt x="6623700" y="-9902"/>
                  <a:pt x="6722732" y="3776"/>
                  <a:pt x="6975702" y="0"/>
                </a:cubicBezTo>
                <a:cubicBezTo>
                  <a:pt x="7228672" y="-3776"/>
                  <a:pt x="7289320" y="26481"/>
                  <a:pt x="7532449" y="0"/>
                </a:cubicBezTo>
                <a:cubicBezTo>
                  <a:pt x="7775578" y="-26481"/>
                  <a:pt x="8082446" y="-8800"/>
                  <a:pt x="8383943" y="0"/>
                </a:cubicBezTo>
                <a:cubicBezTo>
                  <a:pt x="8685440" y="8800"/>
                  <a:pt x="8746744" y="6934"/>
                  <a:pt x="8842440" y="0"/>
                </a:cubicBezTo>
                <a:cubicBezTo>
                  <a:pt x="8938136" y="-6934"/>
                  <a:pt x="9485145" y="-21779"/>
                  <a:pt x="9824933" y="0"/>
                </a:cubicBezTo>
                <a:cubicBezTo>
                  <a:pt x="9815070" y="162712"/>
                  <a:pt x="9843492" y="352963"/>
                  <a:pt x="9824933" y="495643"/>
                </a:cubicBezTo>
                <a:cubicBezTo>
                  <a:pt x="9806374" y="638323"/>
                  <a:pt x="9838186" y="775638"/>
                  <a:pt x="9824933" y="991286"/>
                </a:cubicBezTo>
                <a:cubicBezTo>
                  <a:pt x="9811680" y="1206934"/>
                  <a:pt x="9824079" y="1395635"/>
                  <a:pt x="9824933" y="1643448"/>
                </a:cubicBezTo>
                <a:cubicBezTo>
                  <a:pt x="9825787" y="1891261"/>
                  <a:pt x="9853461" y="2166869"/>
                  <a:pt x="9824933" y="2399956"/>
                </a:cubicBezTo>
                <a:cubicBezTo>
                  <a:pt x="9796405" y="2633043"/>
                  <a:pt x="9829930" y="2772450"/>
                  <a:pt x="9824933" y="2895599"/>
                </a:cubicBezTo>
                <a:cubicBezTo>
                  <a:pt x="9819936" y="3018748"/>
                  <a:pt x="9835980" y="3341122"/>
                  <a:pt x="9824933" y="3652107"/>
                </a:cubicBezTo>
                <a:cubicBezTo>
                  <a:pt x="9813886" y="3963092"/>
                  <a:pt x="9797868" y="4129957"/>
                  <a:pt x="9824933" y="4408615"/>
                </a:cubicBezTo>
                <a:cubicBezTo>
                  <a:pt x="9851998" y="4687273"/>
                  <a:pt x="9820888" y="5042922"/>
                  <a:pt x="9824933" y="5217296"/>
                </a:cubicBezTo>
                <a:cubicBezTo>
                  <a:pt x="9702792" y="5206535"/>
                  <a:pt x="9586447" y="5206164"/>
                  <a:pt x="9366436" y="5217296"/>
                </a:cubicBezTo>
                <a:cubicBezTo>
                  <a:pt x="9146425" y="5228428"/>
                  <a:pt x="9044732" y="5195153"/>
                  <a:pt x="8907939" y="5217296"/>
                </a:cubicBezTo>
                <a:cubicBezTo>
                  <a:pt x="8771146" y="5239439"/>
                  <a:pt x="8273968" y="5238464"/>
                  <a:pt x="8056445" y="5217296"/>
                </a:cubicBezTo>
                <a:cubicBezTo>
                  <a:pt x="7838922" y="5196128"/>
                  <a:pt x="7624401" y="5237025"/>
                  <a:pt x="7401450" y="5217296"/>
                </a:cubicBezTo>
                <a:cubicBezTo>
                  <a:pt x="7178500" y="5197567"/>
                  <a:pt x="6917769" y="5185438"/>
                  <a:pt x="6648205" y="5217296"/>
                </a:cubicBezTo>
                <a:cubicBezTo>
                  <a:pt x="6378641" y="5249154"/>
                  <a:pt x="6394303" y="5207029"/>
                  <a:pt x="6189708" y="5217296"/>
                </a:cubicBezTo>
                <a:cubicBezTo>
                  <a:pt x="5985113" y="5227563"/>
                  <a:pt x="5714502" y="5246584"/>
                  <a:pt x="5436463" y="5217296"/>
                </a:cubicBezTo>
                <a:cubicBezTo>
                  <a:pt x="5158425" y="5188008"/>
                  <a:pt x="5245507" y="5232757"/>
                  <a:pt x="5076215" y="5217296"/>
                </a:cubicBezTo>
                <a:cubicBezTo>
                  <a:pt x="4906923" y="5201835"/>
                  <a:pt x="4721473" y="5184916"/>
                  <a:pt x="4421220" y="5217296"/>
                </a:cubicBezTo>
                <a:cubicBezTo>
                  <a:pt x="4120967" y="5249676"/>
                  <a:pt x="4180305" y="5234828"/>
                  <a:pt x="4060972" y="5217296"/>
                </a:cubicBezTo>
                <a:cubicBezTo>
                  <a:pt x="3941639" y="5199764"/>
                  <a:pt x="3619673" y="5206418"/>
                  <a:pt x="3504226" y="5217296"/>
                </a:cubicBezTo>
                <a:cubicBezTo>
                  <a:pt x="3388779" y="5228174"/>
                  <a:pt x="3239989" y="5203855"/>
                  <a:pt x="3045729" y="5217296"/>
                </a:cubicBezTo>
                <a:cubicBezTo>
                  <a:pt x="2851469" y="5230737"/>
                  <a:pt x="2705360" y="5198193"/>
                  <a:pt x="2488983" y="5217296"/>
                </a:cubicBezTo>
                <a:cubicBezTo>
                  <a:pt x="2272606" y="5236399"/>
                  <a:pt x="1982436" y="5190714"/>
                  <a:pt x="1735738" y="5217296"/>
                </a:cubicBezTo>
                <a:cubicBezTo>
                  <a:pt x="1489041" y="5243878"/>
                  <a:pt x="1129165" y="5223425"/>
                  <a:pt x="884244" y="5217296"/>
                </a:cubicBezTo>
                <a:cubicBezTo>
                  <a:pt x="639323" y="5211167"/>
                  <a:pt x="406643" y="5255142"/>
                  <a:pt x="0" y="5217296"/>
                </a:cubicBezTo>
                <a:cubicBezTo>
                  <a:pt x="10027" y="5075347"/>
                  <a:pt x="-24875" y="4825955"/>
                  <a:pt x="0" y="4565134"/>
                </a:cubicBezTo>
                <a:cubicBezTo>
                  <a:pt x="24875" y="4304313"/>
                  <a:pt x="10320" y="4300178"/>
                  <a:pt x="0" y="4069491"/>
                </a:cubicBezTo>
                <a:cubicBezTo>
                  <a:pt x="-10320" y="3838804"/>
                  <a:pt x="-14242" y="3656447"/>
                  <a:pt x="0" y="3521675"/>
                </a:cubicBezTo>
                <a:cubicBezTo>
                  <a:pt x="14242" y="3386903"/>
                  <a:pt x="-23461" y="3184692"/>
                  <a:pt x="0" y="3026032"/>
                </a:cubicBezTo>
                <a:cubicBezTo>
                  <a:pt x="23461" y="2867372"/>
                  <a:pt x="-16164" y="2573736"/>
                  <a:pt x="0" y="2269524"/>
                </a:cubicBezTo>
                <a:cubicBezTo>
                  <a:pt x="16164" y="1965312"/>
                  <a:pt x="-3842" y="1911930"/>
                  <a:pt x="0" y="1721708"/>
                </a:cubicBezTo>
                <a:cubicBezTo>
                  <a:pt x="3842" y="1531486"/>
                  <a:pt x="-20076" y="1369083"/>
                  <a:pt x="0" y="1226065"/>
                </a:cubicBezTo>
                <a:cubicBezTo>
                  <a:pt x="20076" y="1083047"/>
                  <a:pt x="-16944" y="805515"/>
                  <a:pt x="0" y="678248"/>
                </a:cubicBezTo>
                <a:cubicBezTo>
                  <a:pt x="16944" y="550981"/>
                  <a:pt x="-32565" y="281493"/>
                  <a:pt x="0" y="0"/>
                </a:cubicBezTo>
                <a:close/>
              </a:path>
              <a:path w="9824933" h="5217296" stroke="0" extrusionOk="0">
                <a:moveTo>
                  <a:pt x="0" y="0"/>
                </a:moveTo>
                <a:cubicBezTo>
                  <a:pt x="419960" y="-37374"/>
                  <a:pt x="651094" y="-13864"/>
                  <a:pt x="851494" y="0"/>
                </a:cubicBezTo>
                <a:cubicBezTo>
                  <a:pt x="1051894" y="13864"/>
                  <a:pt x="1203103" y="-15148"/>
                  <a:pt x="1506490" y="0"/>
                </a:cubicBezTo>
                <a:cubicBezTo>
                  <a:pt x="1809877" y="15148"/>
                  <a:pt x="1846810" y="-31914"/>
                  <a:pt x="2161485" y="0"/>
                </a:cubicBezTo>
                <a:cubicBezTo>
                  <a:pt x="2476160" y="31914"/>
                  <a:pt x="2489753" y="2946"/>
                  <a:pt x="2619982" y="0"/>
                </a:cubicBezTo>
                <a:cubicBezTo>
                  <a:pt x="2750211" y="-2946"/>
                  <a:pt x="3087003" y="38334"/>
                  <a:pt x="3471476" y="0"/>
                </a:cubicBezTo>
                <a:cubicBezTo>
                  <a:pt x="3855949" y="-38334"/>
                  <a:pt x="3757824" y="-564"/>
                  <a:pt x="3831724" y="0"/>
                </a:cubicBezTo>
                <a:cubicBezTo>
                  <a:pt x="3905624" y="564"/>
                  <a:pt x="4285597" y="16995"/>
                  <a:pt x="4584969" y="0"/>
                </a:cubicBezTo>
                <a:cubicBezTo>
                  <a:pt x="4884341" y="-16995"/>
                  <a:pt x="5013384" y="-9373"/>
                  <a:pt x="5141715" y="0"/>
                </a:cubicBezTo>
                <a:cubicBezTo>
                  <a:pt x="5270046" y="9373"/>
                  <a:pt x="5604788" y="27030"/>
                  <a:pt x="5993209" y="0"/>
                </a:cubicBezTo>
                <a:cubicBezTo>
                  <a:pt x="6381630" y="-27030"/>
                  <a:pt x="6462327" y="-14909"/>
                  <a:pt x="6844703" y="0"/>
                </a:cubicBezTo>
                <a:cubicBezTo>
                  <a:pt x="7227079" y="14909"/>
                  <a:pt x="7384234" y="21993"/>
                  <a:pt x="7597948" y="0"/>
                </a:cubicBezTo>
                <a:cubicBezTo>
                  <a:pt x="7811662" y="-21993"/>
                  <a:pt x="7853886" y="-8283"/>
                  <a:pt x="7958196" y="0"/>
                </a:cubicBezTo>
                <a:cubicBezTo>
                  <a:pt x="8062506" y="8283"/>
                  <a:pt x="8489929" y="37101"/>
                  <a:pt x="8711441" y="0"/>
                </a:cubicBezTo>
                <a:cubicBezTo>
                  <a:pt x="8932954" y="-37101"/>
                  <a:pt x="9033599" y="-12577"/>
                  <a:pt x="9169937" y="0"/>
                </a:cubicBezTo>
                <a:cubicBezTo>
                  <a:pt x="9306275" y="12577"/>
                  <a:pt x="9648925" y="10096"/>
                  <a:pt x="9824933" y="0"/>
                </a:cubicBezTo>
                <a:cubicBezTo>
                  <a:pt x="9806947" y="219239"/>
                  <a:pt x="9845391" y="351327"/>
                  <a:pt x="9824933" y="652162"/>
                </a:cubicBezTo>
                <a:cubicBezTo>
                  <a:pt x="9804475" y="952997"/>
                  <a:pt x="9848510" y="1136573"/>
                  <a:pt x="9824933" y="1304324"/>
                </a:cubicBezTo>
                <a:cubicBezTo>
                  <a:pt x="9801356" y="1472075"/>
                  <a:pt x="9790112" y="1818767"/>
                  <a:pt x="9824933" y="2008659"/>
                </a:cubicBezTo>
                <a:cubicBezTo>
                  <a:pt x="9859754" y="2198552"/>
                  <a:pt x="9861417" y="2545392"/>
                  <a:pt x="9824933" y="2765167"/>
                </a:cubicBezTo>
                <a:cubicBezTo>
                  <a:pt x="9788449" y="2984942"/>
                  <a:pt x="9839501" y="3165902"/>
                  <a:pt x="9824933" y="3365156"/>
                </a:cubicBezTo>
                <a:cubicBezTo>
                  <a:pt x="9810365" y="3564410"/>
                  <a:pt x="9826857" y="3691576"/>
                  <a:pt x="9824933" y="3860799"/>
                </a:cubicBezTo>
                <a:cubicBezTo>
                  <a:pt x="9823009" y="4030022"/>
                  <a:pt x="9805817" y="4345886"/>
                  <a:pt x="9824933" y="4512961"/>
                </a:cubicBezTo>
                <a:cubicBezTo>
                  <a:pt x="9844049" y="4680036"/>
                  <a:pt x="9828219" y="4975690"/>
                  <a:pt x="9824933" y="5217296"/>
                </a:cubicBezTo>
                <a:cubicBezTo>
                  <a:pt x="9627254" y="5205076"/>
                  <a:pt x="9490074" y="5200630"/>
                  <a:pt x="9366436" y="5217296"/>
                </a:cubicBezTo>
                <a:cubicBezTo>
                  <a:pt x="9242798" y="5233962"/>
                  <a:pt x="9157914" y="5232099"/>
                  <a:pt x="9006189" y="5217296"/>
                </a:cubicBezTo>
                <a:cubicBezTo>
                  <a:pt x="8854464" y="5202493"/>
                  <a:pt x="8608338" y="5247576"/>
                  <a:pt x="8351193" y="5217296"/>
                </a:cubicBezTo>
                <a:cubicBezTo>
                  <a:pt x="8094048" y="5187016"/>
                  <a:pt x="7862072" y="5227210"/>
                  <a:pt x="7597948" y="5217296"/>
                </a:cubicBezTo>
                <a:cubicBezTo>
                  <a:pt x="7333825" y="5207382"/>
                  <a:pt x="7196450" y="5228901"/>
                  <a:pt x="6942953" y="5217296"/>
                </a:cubicBezTo>
                <a:cubicBezTo>
                  <a:pt x="6689457" y="5205691"/>
                  <a:pt x="6641606" y="5219321"/>
                  <a:pt x="6484456" y="5217296"/>
                </a:cubicBezTo>
                <a:cubicBezTo>
                  <a:pt x="6327306" y="5215271"/>
                  <a:pt x="6044088" y="5242409"/>
                  <a:pt x="5927710" y="5217296"/>
                </a:cubicBezTo>
                <a:cubicBezTo>
                  <a:pt x="5811332" y="5192183"/>
                  <a:pt x="5375609" y="5205550"/>
                  <a:pt x="5174465" y="5217296"/>
                </a:cubicBezTo>
                <a:cubicBezTo>
                  <a:pt x="4973322" y="5229042"/>
                  <a:pt x="4854336" y="5211580"/>
                  <a:pt x="4617719" y="5217296"/>
                </a:cubicBezTo>
                <a:cubicBezTo>
                  <a:pt x="4381102" y="5223012"/>
                  <a:pt x="4128389" y="5189877"/>
                  <a:pt x="3864474" y="5217296"/>
                </a:cubicBezTo>
                <a:cubicBezTo>
                  <a:pt x="3600559" y="5244715"/>
                  <a:pt x="3625651" y="5231112"/>
                  <a:pt x="3405977" y="5217296"/>
                </a:cubicBezTo>
                <a:cubicBezTo>
                  <a:pt x="3186303" y="5203480"/>
                  <a:pt x="2886167" y="5200167"/>
                  <a:pt x="2750981" y="5217296"/>
                </a:cubicBezTo>
                <a:cubicBezTo>
                  <a:pt x="2615795" y="5234425"/>
                  <a:pt x="2536494" y="5210397"/>
                  <a:pt x="2390734" y="5217296"/>
                </a:cubicBezTo>
                <a:cubicBezTo>
                  <a:pt x="2244974" y="5224195"/>
                  <a:pt x="1964233" y="5251832"/>
                  <a:pt x="1637489" y="5217296"/>
                </a:cubicBezTo>
                <a:cubicBezTo>
                  <a:pt x="1310745" y="5182760"/>
                  <a:pt x="1161506" y="5249992"/>
                  <a:pt x="884244" y="5217296"/>
                </a:cubicBezTo>
                <a:cubicBezTo>
                  <a:pt x="606983" y="5184600"/>
                  <a:pt x="252407" y="5247095"/>
                  <a:pt x="0" y="5217296"/>
                </a:cubicBezTo>
                <a:cubicBezTo>
                  <a:pt x="13746" y="5024026"/>
                  <a:pt x="-22226" y="4884146"/>
                  <a:pt x="0" y="4721653"/>
                </a:cubicBezTo>
                <a:cubicBezTo>
                  <a:pt x="22226" y="4559160"/>
                  <a:pt x="-9528" y="4376237"/>
                  <a:pt x="0" y="4121664"/>
                </a:cubicBezTo>
                <a:cubicBezTo>
                  <a:pt x="9528" y="3867091"/>
                  <a:pt x="23718" y="3756067"/>
                  <a:pt x="0" y="3626021"/>
                </a:cubicBezTo>
                <a:cubicBezTo>
                  <a:pt x="-23718" y="3495975"/>
                  <a:pt x="11640" y="3240160"/>
                  <a:pt x="0" y="3130378"/>
                </a:cubicBezTo>
                <a:cubicBezTo>
                  <a:pt x="-11640" y="3020596"/>
                  <a:pt x="23663" y="2704037"/>
                  <a:pt x="0" y="2426043"/>
                </a:cubicBezTo>
                <a:cubicBezTo>
                  <a:pt x="-23663" y="2148050"/>
                  <a:pt x="13557" y="2087366"/>
                  <a:pt x="0" y="1773881"/>
                </a:cubicBezTo>
                <a:cubicBezTo>
                  <a:pt x="-13557" y="1460396"/>
                  <a:pt x="18590" y="1268857"/>
                  <a:pt x="0" y="1017373"/>
                </a:cubicBezTo>
                <a:cubicBezTo>
                  <a:pt x="-18590" y="765889"/>
                  <a:pt x="23473" y="480460"/>
                  <a:pt x="0" y="0"/>
                </a:cubicBezTo>
                <a:close/>
              </a:path>
            </a:pathLst>
          </a:custGeom>
          <a:ln>
            <a:extLst>
              <a:ext uri="{C807C97D-BFC1-408E-A445-0C87EB9F89A2}">
                <ask:lineSketchStyleProps xmlns:ask="http://schemas.microsoft.com/office/drawing/2018/sketchyshapes" sd="3279963431">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b="1" dirty="0"/>
          </a:p>
          <a:p>
            <a:r>
              <a:rPr lang="en-GB" sz="2000" dirty="0">
                <a:latin typeface="UD Digi Kyokasho NK-R" panose="02020400000000000000" pitchFamily="18" charset="-128"/>
                <a:ea typeface="UD Digi Kyokasho NK-R" panose="02020400000000000000" pitchFamily="18" charset="-128"/>
              </a:rPr>
              <a:t>As soon as children begin mark making, we encourage ‘writing’ in Early Years.</a:t>
            </a:r>
          </a:p>
          <a:p>
            <a:r>
              <a:rPr lang="en-GB" sz="2000" dirty="0">
                <a:latin typeface="UD Digi Kyokasho NK-R" panose="02020400000000000000" pitchFamily="18" charset="-128"/>
                <a:ea typeface="UD Digi Kyokasho NK-R" panose="02020400000000000000" pitchFamily="18" charset="-128"/>
              </a:rPr>
              <a:t>Formal letter formation instruction begins in Reception with the children learning how to write graphemes (letters) as they learn the phonemes (sounds). </a:t>
            </a:r>
          </a:p>
          <a:p>
            <a:endParaRPr lang="en-GB" sz="2800" dirty="0"/>
          </a:p>
          <a:p>
            <a:endParaRPr lang="en-GB" sz="2800" dirty="0"/>
          </a:p>
          <a:p>
            <a:r>
              <a:rPr lang="en-GB" sz="2000" dirty="0">
                <a:latin typeface="UD Digi Kyokasho NK-R" panose="02020400000000000000" pitchFamily="18" charset="-128"/>
                <a:ea typeface="UD Digi Kyokasho NK-R" panose="02020400000000000000" pitchFamily="18" charset="-128"/>
              </a:rPr>
              <a:t>We teach the children about the importance of good posture, correct pencil grip, paper position and pencil pressure so they learn to write with confidence and control. </a:t>
            </a:r>
          </a:p>
          <a:p>
            <a:endParaRPr lang="en-GB" sz="2800" dirty="0">
              <a:highlight>
                <a:srgbClr val="FFFF00"/>
              </a:highlight>
            </a:endParaRPr>
          </a:p>
          <a:p>
            <a:endParaRPr lang="en-GB" sz="14400" b="1" dirty="0"/>
          </a:p>
          <a:p>
            <a:endParaRPr lang="en-GB" b="1" dirty="0"/>
          </a:p>
        </p:txBody>
      </p:sp>
      <p:pic>
        <p:nvPicPr>
          <p:cNvPr id="17" name="Picture 16">
            <a:extLst>
              <a:ext uri="{FF2B5EF4-FFF2-40B4-BE49-F238E27FC236}">
                <a16:creationId xmlns:a16="http://schemas.microsoft.com/office/drawing/2014/main" id="{CBB36C91-04A8-B7E8-8787-78AE99DB33A4}"/>
              </a:ext>
            </a:extLst>
          </p:cNvPr>
          <p:cNvPicPr>
            <a:picLocks noChangeAspect="1"/>
          </p:cNvPicPr>
          <p:nvPr/>
        </p:nvPicPr>
        <p:blipFill>
          <a:blip r:embed="rId7"/>
          <a:stretch>
            <a:fillRect/>
          </a:stretch>
        </p:blipFill>
        <p:spPr>
          <a:xfrm>
            <a:off x="2767516" y="2776166"/>
            <a:ext cx="1441415" cy="920568"/>
          </a:xfrm>
          <a:prstGeom prst="rect">
            <a:avLst/>
          </a:prstGeom>
        </p:spPr>
      </p:pic>
      <p:pic>
        <p:nvPicPr>
          <p:cNvPr id="20" name="Picture 19">
            <a:extLst>
              <a:ext uri="{FF2B5EF4-FFF2-40B4-BE49-F238E27FC236}">
                <a16:creationId xmlns:a16="http://schemas.microsoft.com/office/drawing/2014/main" id="{E26F4AAD-3DC8-5F7C-89F5-F4FF99522982}"/>
              </a:ext>
            </a:extLst>
          </p:cNvPr>
          <p:cNvPicPr>
            <a:picLocks noChangeAspect="1"/>
          </p:cNvPicPr>
          <p:nvPr/>
        </p:nvPicPr>
        <p:blipFill>
          <a:blip r:embed="rId8"/>
          <a:stretch>
            <a:fillRect/>
          </a:stretch>
        </p:blipFill>
        <p:spPr>
          <a:xfrm>
            <a:off x="9343204" y="2645831"/>
            <a:ext cx="1375239" cy="920568"/>
          </a:xfrm>
          <a:prstGeom prst="rect">
            <a:avLst/>
          </a:prstGeom>
        </p:spPr>
      </p:pic>
      <p:pic>
        <p:nvPicPr>
          <p:cNvPr id="4" name="Picture 3">
            <a:extLst>
              <a:ext uri="{FF2B5EF4-FFF2-40B4-BE49-F238E27FC236}">
                <a16:creationId xmlns:a16="http://schemas.microsoft.com/office/drawing/2014/main" id="{EFC80A7D-7B83-6035-55C2-2C6C8674653C}"/>
              </a:ext>
            </a:extLst>
          </p:cNvPr>
          <p:cNvPicPr>
            <a:picLocks noChangeAspect="1"/>
          </p:cNvPicPr>
          <p:nvPr/>
        </p:nvPicPr>
        <p:blipFill>
          <a:blip r:embed="rId9"/>
          <a:stretch>
            <a:fillRect/>
          </a:stretch>
        </p:blipFill>
        <p:spPr>
          <a:xfrm>
            <a:off x="9727660" y="4519274"/>
            <a:ext cx="983354" cy="1459315"/>
          </a:xfrm>
          <a:prstGeom prst="rect">
            <a:avLst/>
          </a:prstGeom>
        </p:spPr>
      </p:pic>
    </p:spTree>
    <p:extLst>
      <p:ext uri="{BB962C8B-B14F-4D97-AF65-F5344CB8AC3E}">
        <p14:creationId xmlns:p14="http://schemas.microsoft.com/office/powerpoint/2010/main" val="151247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9BC3F381-A1F4-C21A-8784-13150EF53BDC}"/>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6D87C823-3B17-222B-71FF-22AD80353A6A}"/>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64FF52AE-526B-A734-45B0-F5A029974207}"/>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308CF06C-C1EE-376A-590E-B6FD1A74BE45}"/>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FC774709-423E-CB46-479A-EA84EAAFD093}"/>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F2524EE5-49B1-139A-4167-1B24E90EFEA3}"/>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2F30E86A-E62B-B465-81B7-AA636B7415CC}"/>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4FDDF65D-3E5B-AD59-507F-080905327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4225" y="5978589"/>
            <a:ext cx="1155068" cy="493017"/>
          </a:xfrm>
          <a:prstGeom prst="rect">
            <a:avLst/>
          </a:prstGeom>
        </p:spPr>
      </p:pic>
      <p:pic>
        <p:nvPicPr>
          <p:cNvPr id="12" name="Picture 11">
            <a:extLst>
              <a:ext uri="{FF2B5EF4-FFF2-40B4-BE49-F238E27FC236}">
                <a16:creationId xmlns:a16="http://schemas.microsoft.com/office/drawing/2014/main" id="{13D71EC4-FF25-6DA5-4B1E-2E1EA2934DAC}"/>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DF8E3B99-94B5-B3D3-1369-AD54CB25DF80}"/>
              </a:ext>
            </a:extLst>
          </p:cNvPr>
          <p:cNvSpPr txBox="1"/>
          <p:nvPr/>
        </p:nvSpPr>
        <p:spPr>
          <a:xfrm>
            <a:off x="1913007" y="-30934"/>
            <a:ext cx="10019488" cy="2554545"/>
          </a:xfrm>
          <a:prstGeom prst="rect">
            <a:avLst/>
          </a:prstGeom>
          <a:noFill/>
        </p:spPr>
        <p:txBody>
          <a:bodyPr wrap="square">
            <a:spAutoFit/>
          </a:bodyPr>
          <a:lstStyle/>
          <a:p>
            <a:pPr algn="ctr"/>
            <a:r>
              <a:rPr lang="en-US" sz="4400" b="1" dirty="0">
                <a:solidFill>
                  <a:schemeClr val="tx2">
                    <a:lumMod val="75000"/>
                    <a:lumOff val="25000"/>
                  </a:schemeClr>
                </a:solidFill>
                <a:latin typeface="UD Digi Kyokasho NK-R" panose="02020400000000000000" pitchFamily="18" charset="-128"/>
                <a:ea typeface="UD Digi Kyokasho NK-R" panose="02020400000000000000" pitchFamily="18" charset="-128"/>
                <a:cs typeface="Calibri"/>
              </a:rPr>
              <a:t>Writing...in Early Years</a:t>
            </a:r>
          </a:p>
          <a:p>
            <a:endParaRPr lang="en-GB" sz="4000" dirty="0">
              <a:solidFill>
                <a:srgbClr val="0070C0"/>
              </a:solidFill>
            </a:endParaRPr>
          </a:p>
          <a:p>
            <a:endParaRPr lang="en-GB" sz="4000" dirty="0">
              <a:solidFill>
                <a:srgbClr val="0070C0"/>
              </a:solidFill>
            </a:endParaRPr>
          </a:p>
          <a:p>
            <a:endParaRPr lang="en-GB" dirty="0">
              <a:solidFill>
                <a:srgbClr val="0070C0"/>
              </a:solidFill>
            </a:endParaRPr>
          </a:p>
          <a:p>
            <a:r>
              <a:rPr lang="en-GB" dirty="0">
                <a:solidFill>
                  <a:srgbClr val="0070C0"/>
                </a:solidFill>
              </a:rPr>
              <a:t>O</a:t>
            </a:r>
          </a:p>
        </p:txBody>
      </p:sp>
      <p:sp>
        <p:nvSpPr>
          <p:cNvPr id="21" name="Content Placeholder 2">
            <a:extLst>
              <a:ext uri="{FF2B5EF4-FFF2-40B4-BE49-F238E27FC236}">
                <a16:creationId xmlns:a16="http://schemas.microsoft.com/office/drawing/2014/main" id="{8AEEBC9B-3AA5-AF77-1312-91495475FC97}"/>
              </a:ext>
            </a:extLst>
          </p:cNvPr>
          <p:cNvSpPr txBox="1">
            <a:spLocks/>
          </p:cNvSpPr>
          <p:nvPr/>
        </p:nvSpPr>
        <p:spPr>
          <a:xfrm>
            <a:off x="1913007" y="906919"/>
            <a:ext cx="9786277" cy="5071670"/>
          </a:xfrm>
          <a:custGeom>
            <a:avLst/>
            <a:gdLst>
              <a:gd name="connsiteX0" fmla="*/ 0 w 9786277"/>
              <a:gd name="connsiteY0" fmla="*/ 0 h 5071670"/>
              <a:gd name="connsiteX1" fmla="*/ 699020 w 9786277"/>
              <a:gd name="connsiteY1" fmla="*/ 0 h 5071670"/>
              <a:gd name="connsiteX2" fmla="*/ 1104451 w 9786277"/>
              <a:gd name="connsiteY2" fmla="*/ 0 h 5071670"/>
              <a:gd name="connsiteX3" fmla="*/ 1999197 w 9786277"/>
              <a:gd name="connsiteY3" fmla="*/ 0 h 5071670"/>
              <a:gd name="connsiteX4" fmla="*/ 2893942 w 9786277"/>
              <a:gd name="connsiteY4" fmla="*/ 0 h 5071670"/>
              <a:gd name="connsiteX5" fmla="*/ 3495099 w 9786277"/>
              <a:gd name="connsiteY5" fmla="*/ 0 h 5071670"/>
              <a:gd name="connsiteX6" fmla="*/ 4194119 w 9786277"/>
              <a:gd name="connsiteY6" fmla="*/ 0 h 5071670"/>
              <a:gd name="connsiteX7" fmla="*/ 4599550 w 9786277"/>
              <a:gd name="connsiteY7" fmla="*/ 0 h 5071670"/>
              <a:gd name="connsiteX8" fmla="*/ 5494296 w 9786277"/>
              <a:gd name="connsiteY8" fmla="*/ 0 h 5071670"/>
              <a:gd name="connsiteX9" fmla="*/ 5997590 w 9786277"/>
              <a:gd name="connsiteY9" fmla="*/ 0 h 5071670"/>
              <a:gd name="connsiteX10" fmla="*/ 6598747 w 9786277"/>
              <a:gd name="connsiteY10" fmla="*/ 0 h 5071670"/>
              <a:gd name="connsiteX11" fmla="*/ 7004178 w 9786277"/>
              <a:gd name="connsiteY11" fmla="*/ 0 h 5071670"/>
              <a:gd name="connsiteX12" fmla="*/ 7801061 w 9786277"/>
              <a:gd name="connsiteY12" fmla="*/ 0 h 5071670"/>
              <a:gd name="connsiteX13" fmla="*/ 8304355 w 9786277"/>
              <a:gd name="connsiteY13" fmla="*/ 0 h 5071670"/>
              <a:gd name="connsiteX14" fmla="*/ 9003375 w 9786277"/>
              <a:gd name="connsiteY14" fmla="*/ 0 h 5071670"/>
              <a:gd name="connsiteX15" fmla="*/ 9786277 w 9786277"/>
              <a:gd name="connsiteY15" fmla="*/ 0 h 5071670"/>
              <a:gd name="connsiteX16" fmla="*/ 9786277 w 9786277"/>
              <a:gd name="connsiteY16" fmla="*/ 583242 h 5071670"/>
              <a:gd name="connsiteX17" fmla="*/ 9786277 w 9786277"/>
              <a:gd name="connsiteY17" fmla="*/ 1166484 h 5071670"/>
              <a:gd name="connsiteX18" fmla="*/ 9786277 w 9786277"/>
              <a:gd name="connsiteY18" fmla="*/ 1851160 h 5071670"/>
              <a:gd name="connsiteX19" fmla="*/ 9786277 w 9786277"/>
              <a:gd name="connsiteY19" fmla="*/ 2586552 h 5071670"/>
              <a:gd name="connsiteX20" fmla="*/ 9786277 w 9786277"/>
              <a:gd name="connsiteY20" fmla="*/ 3119077 h 5071670"/>
              <a:gd name="connsiteX21" fmla="*/ 9786277 w 9786277"/>
              <a:gd name="connsiteY21" fmla="*/ 3600886 h 5071670"/>
              <a:gd name="connsiteX22" fmla="*/ 9786277 w 9786277"/>
              <a:gd name="connsiteY22" fmla="*/ 4234844 h 5071670"/>
              <a:gd name="connsiteX23" fmla="*/ 9786277 w 9786277"/>
              <a:gd name="connsiteY23" fmla="*/ 5071670 h 5071670"/>
              <a:gd name="connsiteX24" fmla="*/ 9380846 w 9786277"/>
              <a:gd name="connsiteY24" fmla="*/ 5071670 h 5071670"/>
              <a:gd name="connsiteX25" fmla="*/ 8681826 w 9786277"/>
              <a:gd name="connsiteY25" fmla="*/ 5071670 h 5071670"/>
              <a:gd name="connsiteX26" fmla="*/ 8178531 w 9786277"/>
              <a:gd name="connsiteY26" fmla="*/ 5071670 h 5071670"/>
              <a:gd name="connsiteX27" fmla="*/ 7283786 w 9786277"/>
              <a:gd name="connsiteY27" fmla="*/ 5071670 h 5071670"/>
              <a:gd name="connsiteX28" fmla="*/ 6389041 w 9786277"/>
              <a:gd name="connsiteY28" fmla="*/ 5071670 h 5071670"/>
              <a:gd name="connsiteX29" fmla="*/ 5885747 w 9786277"/>
              <a:gd name="connsiteY29" fmla="*/ 5071670 h 5071670"/>
              <a:gd name="connsiteX30" fmla="*/ 4991001 w 9786277"/>
              <a:gd name="connsiteY30" fmla="*/ 5071670 h 5071670"/>
              <a:gd name="connsiteX31" fmla="*/ 4291981 w 9786277"/>
              <a:gd name="connsiteY31" fmla="*/ 5071670 h 5071670"/>
              <a:gd name="connsiteX32" fmla="*/ 3495099 w 9786277"/>
              <a:gd name="connsiteY32" fmla="*/ 5071670 h 5071670"/>
              <a:gd name="connsiteX33" fmla="*/ 2991805 w 9786277"/>
              <a:gd name="connsiteY33" fmla="*/ 5071670 h 5071670"/>
              <a:gd name="connsiteX34" fmla="*/ 2194922 w 9786277"/>
              <a:gd name="connsiteY34" fmla="*/ 5071670 h 5071670"/>
              <a:gd name="connsiteX35" fmla="*/ 1789491 w 9786277"/>
              <a:gd name="connsiteY35" fmla="*/ 5071670 h 5071670"/>
              <a:gd name="connsiteX36" fmla="*/ 1090471 w 9786277"/>
              <a:gd name="connsiteY36" fmla="*/ 5071670 h 5071670"/>
              <a:gd name="connsiteX37" fmla="*/ 685039 w 9786277"/>
              <a:gd name="connsiteY37" fmla="*/ 5071670 h 5071670"/>
              <a:gd name="connsiteX38" fmla="*/ 0 w 9786277"/>
              <a:gd name="connsiteY38" fmla="*/ 5071670 h 5071670"/>
              <a:gd name="connsiteX39" fmla="*/ 0 w 9786277"/>
              <a:gd name="connsiteY39" fmla="*/ 4539145 h 5071670"/>
              <a:gd name="connsiteX40" fmla="*/ 0 w 9786277"/>
              <a:gd name="connsiteY40" fmla="*/ 3854469 h 5071670"/>
              <a:gd name="connsiteX41" fmla="*/ 0 w 9786277"/>
              <a:gd name="connsiteY41" fmla="*/ 3119077 h 5071670"/>
              <a:gd name="connsiteX42" fmla="*/ 0 w 9786277"/>
              <a:gd name="connsiteY42" fmla="*/ 2586552 h 5071670"/>
              <a:gd name="connsiteX43" fmla="*/ 0 w 9786277"/>
              <a:gd name="connsiteY43" fmla="*/ 1952593 h 5071670"/>
              <a:gd name="connsiteX44" fmla="*/ 0 w 9786277"/>
              <a:gd name="connsiteY44" fmla="*/ 1420068 h 5071670"/>
              <a:gd name="connsiteX45" fmla="*/ 0 w 9786277"/>
              <a:gd name="connsiteY45" fmla="*/ 938259 h 5071670"/>
              <a:gd name="connsiteX46" fmla="*/ 0 w 9786277"/>
              <a:gd name="connsiteY46" fmla="*/ 0 h 507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277" h="5071670" fill="none" extrusionOk="0">
                <a:moveTo>
                  <a:pt x="0" y="0"/>
                </a:moveTo>
                <a:cubicBezTo>
                  <a:pt x="248345" y="-17843"/>
                  <a:pt x="545709" y="1485"/>
                  <a:pt x="699020" y="0"/>
                </a:cubicBezTo>
                <a:cubicBezTo>
                  <a:pt x="852331" y="-1485"/>
                  <a:pt x="1018441" y="-17805"/>
                  <a:pt x="1104451" y="0"/>
                </a:cubicBezTo>
                <a:cubicBezTo>
                  <a:pt x="1190461" y="17805"/>
                  <a:pt x="1736736" y="34998"/>
                  <a:pt x="1999197" y="0"/>
                </a:cubicBezTo>
                <a:cubicBezTo>
                  <a:pt x="2261658" y="-34998"/>
                  <a:pt x="2676747" y="16463"/>
                  <a:pt x="2893942" y="0"/>
                </a:cubicBezTo>
                <a:cubicBezTo>
                  <a:pt x="3111138" y="-16463"/>
                  <a:pt x="3358452" y="-16272"/>
                  <a:pt x="3495099" y="0"/>
                </a:cubicBezTo>
                <a:cubicBezTo>
                  <a:pt x="3631746" y="16272"/>
                  <a:pt x="3916490" y="-18350"/>
                  <a:pt x="4194119" y="0"/>
                </a:cubicBezTo>
                <a:cubicBezTo>
                  <a:pt x="4471748" y="18350"/>
                  <a:pt x="4467803" y="18037"/>
                  <a:pt x="4599550" y="0"/>
                </a:cubicBezTo>
                <a:cubicBezTo>
                  <a:pt x="4731297" y="-18037"/>
                  <a:pt x="5092208" y="35477"/>
                  <a:pt x="5494296" y="0"/>
                </a:cubicBezTo>
                <a:cubicBezTo>
                  <a:pt x="5896384" y="-35477"/>
                  <a:pt x="5784708" y="13522"/>
                  <a:pt x="5997590" y="0"/>
                </a:cubicBezTo>
                <a:cubicBezTo>
                  <a:pt x="6210472" y="-13522"/>
                  <a:pt x="6396069" y="29982"/>
                  <a:pt x="6598747" y="0"/>
                </a:cubicBezTo>
                <a:cubicBezTo>
                  <a:pt x="6801425" y="-29982"/>
                  <a:pt x="6902692" y="-12172"/>
                  <a:pt x="7004178" y="0"/>
                </a:cubicBezTo>
                <a:cubicBezTo>
                  <a:pt x="7105664" y="12172"/>
                  <a:pt x="7470343" y="14103"/>
                  <a:pt x="7801061" y="0"/>
                </a:cubicBezTo>
                <a:cubicBezTo>
                  <a:pt x="8131779" y="-14103"/>
                  <a:pt x="8102869" y="18418"/>
                  <a:pt x="8304355" y="0"/>
                </a:cubicBezTo>
                <a:cubicBezTo>
                  <a:pt x="8505841" y="-18418"/>
                  <a:pt x="8696593" y="-11631"/>
                  <a:pt x="9003375" y="0"/>
                </a:cubicBezTo>
                <a:cubicBezTo>
                  <a:pt x="9310157" y="11631"/>
                  <a:pt x="9605252" y="28049"/>
                  <a:pt x="9786277" y="0"/>
                </a:cubicBezTo>
                <a:cubicBezTo>
                  <a:pt x="9789798" y="251832"/>
                  <a:pt x="9809133" y="371560"/>
                  <a:pt x="9786277" y="583242"/>
                </a:cubicBezTo>
                <a:cubicBezTo>
                  <a:pt x="9763421" y="794924"/>
                  <a:pt x="9784609" y="998443"/>
                  <a:pt x="9786277" y="1166484"/>
                </a:cubicBezTo>
                <a:cubicBezTo>
                  <a:pt x="9787945" y="1334525"/>
                  <a:pt x="9753816" y="1593540"/>
                  <a:pt x="9786277" y="1851160"/>
                </a:cubicBezTo>
                <a:cubicBezTo>
                  <a:pt x="9818738" y="2108780"/>
                  <a:pt x="9818998" y="2327676"/>
                  <a:pt x="9786277" y="2586552"/>
                </a:cubicBezTo>
                <a:cubicBezTo>
                  <a:pt x="9753556" y="2845428"/>
                  <a:pt x="9771776" y="2917481"/>
                  <a:pt x="9786277" y="3119077"/>
                </a:cubicBezTo>
                <a:cubicBezTo>
                  <a:pt x="9800778" y="3320674"/>
                  <a:pt x="9801415" y="3377105"/>
                  <a:pt x="9786277" y="3600886"/>
                </a:cubicBezTo>
                <a:cubicBezTo>
                  <a:pt x="9771139" y="3824667"/>
                  <a:pt x="9804522" y="4054049"/>
                  <a:pt x="9786277" y="4234844"/>
                </a:cubicBezTo>
                <a:cubicBezTo>
                  <a:pt x="9768032" y="4415639"/>
                  <a:pt x="9774419" y="4710105"/>
                  <a:pt x="9786277" y="5071670"/>
                </a:cubicBezTo>
                <a:cubicBezTo>
                  <a:pt x="9596870" y="5055889"/>
                  <a:pt x="9497554" y="5077595"/>
                  <a:pt x="9380846" y="5071670"/>
                </a:cubicBezTo>
                <a:cubicBezTo>
                  <a:pt x="9264138" y="5065745"/>
                  <a:pt x="8861911" y="5083636"/>
                  <a:pt x="8681826" y="5071670"/>
                </a:cubicBezTo>
                <a:cubicBezTo>
                  <a:pt x="8501741" y="5059704"/>
                  <a:pt x="8417413" y="5074488"/>
                  <a:pt x="8178531" y="5071670"/>
                </a:cubicBezTo>
                <a:cubicBezTo>
                  <a:pt x="7939649" y="5068852"/>
                  <a:pt x="7473708" y="5081585"/>
                  <a:pt x="7283786" y="5071670"/>
                </a:cubicBezTo>
                <a:cubicBezTo>
                  <a:pt x="7093865" y="5061755"/>
                  <a:pt x="6656813" y="5107367"/>
                  <a:pt x="6389041" y="5071670"/>
                </a:cubicBezTo>
                <a:cubicBezTo>
                  <a:pt x="6121269" y="5035973"/>
                  <a:pt x="6101413" y="5093269"/>
                  <a:pt x="5885747" y="5071670"/>
                </a:cubicBezTo>
                <a:cubicBezTo>
                  <a:pt x="5670081" y="5050071"/>
                  <a:pt x="5391462" y="5064202"/>
                  <a:pt x="4991001" y="5071670"/>
                </a:cubicBezTo>
                <a:cubicBezTo>
                  <a:pt x="4590540" y="5079138"/>
                  <a:pt x="4569709" y="5046030"/>
                  <a:pt x="4291981" y="5071670"/>
                </a:cubicBezTo>
                <a:cubicBezTo>
                  <a:pt x="4014253" y="5097310"/>
                  <a:pt x="3882246" y="5038859"/>
                  <a:pt x="3495099" y="5071670"/>
                </a:cubicBezTo>
                <a:cubicBezTo>
                  <a:pt x="3107952" y="5104481"/>
                  <a:pt x="3167573" y="5084313"/>
                  <a:pt x="2991805" y="5071670"/>
                </a:cubicBezTo>
                <a:cubicBezTo>
                  <a:pt x="2816037" y="5059027"/>
                  <a:pt x="2548139" y="5036259"/>
                  <a:pt x="2194922" y="5071670"/>
                </a:cubicBezTo>
                <a:cubicBezTo>
                  <a:pt x="1841705" y="5107081"/>
                  <a:pt x="1875847" y="5079659"/>
                  <a:pt x="1789491" y="5071670"/>
                </a:cubicBezTo>
                <a:cubicBezTo>
                  <a:pt x="1703135" y="5063681"/>
                  <a:pt x="1377452" y="5076729"/>
                  <a:pt x="1090471" y="5071670"/>
                </a:cubicBezTo>
                <a:cubicBezTo>
                  <a:pt x="803490" y="5066611"/>
                  <a:pt x="816415" y="5066406"/>
                  <a:pt x="685039" y="5071670"/>
                </a:cubicBezTo>
                <a:cubicBezTo>
                  <a:pt x="553663" y="5076934"/>
                  <a:pt x="165168" y="5065799"/>
                  <a:pt x="0" y="5071670"/>
                </a:cubicBezTo>
                <a:cubicBezTo>
                  <a:pt x="-13236" y="4942270"/>
                  <a:pt x="-7009" y="4705648"/>
                  <a:pt x="0" y="4539145"/>
                </a:cubicBezTo>
                <a:cubicBezTo>
                  <a:pt x="7009" y="4372642"/>
                  <a:pt x="6020" y="3997110"/>
                  <a:pt x="0" y="3854469"/>
                </a:cubicBezTo>
                <a:cubicBezTo>
                  <a:pt x="-6020" y="3711828"/>
                  <a:pt x="6178" y="3272203"/>
                  <a:pt x="0" y="3119077"/>
                </a:cubicBezTo>
                <a:cubicBezTo>
                  <a:pt x="-6178" y="2965951"/>
                  <a:pt x="26084" y="2765763"/>
                  <a:pt x="0" y="2586552"/>
                </a:cubicBezTo>
                <a:cubicBezTo>
                  <a:pt x="-26084" y="2407341"/>
                  <a:pt x="-29771" y="2121053"/>
                  <a:pt x="0" y="1952593"/>
                </a:cubicBezTo>
                <a:cubicBezTo>
                  <a:pt x="29771" y="1784133"/>
                  <a:pt x="-16555" y="1638665"/>
                  <a:pt x="0" y="1420068"/>
                </a:cubicBezTo>
                <a:cubicBezTo>
                  <a:pt x="16555" y="1201472"/>
                  <a:pt x="-21740" y="1145629"/>
                  <a:pt x="0" y="938259"/>
                </a:cubicBezTo>
                <a:cubicBezTo>
                  <a:pt x="21740" y="730889"/>
                  <a:pt x="17304" y="234615"/>
                  <a:pt x="0" y="0"/>
                </a:cubicBezTo>
                <a:close/>
              </a:path>
              <a:path w="9786277" h="5071670" stroke="0" extrusionOk="0">
                <a:moveTo>
                  <a:pt x="0" y="0"/>
                </a:moveTo>
                <a:cubicBezTo>
                  <a:pt x="221067" y="4813"/>
                  <a:pt x="640104" y="39086"/>
                  <a:pt x="894745" y="0"/>
                </a:cubicBezTo>
                <a:cubicBezTo>
                  <a:pt x="1149386" y="-39086"/>
                  <a:pt x="1395287" y="19870"/>
                  <a:pt x="1593765" y="0"/>
                </a:cubicBezTo>
                <a:cubicBezTo>
                  <a:pt x="1792243" y="-19870"/>
                  <a:pt x="1943425" y="-7278"/>
                  <a:pt x="2292785" y="0"/>
                </a:cubicBezTo>
                <a:cubicBezTo>
                  <a:pt x="2642145" y="7278"/>
                  <a:pt x="2691904" y="14951"/>
                  <a:pt x="2796079" y="0"/>
                </a:cubicBezTo>
                <a:cubicBezTo>
                  <a:pt x="2900254" y="-14951"/>
                  <a:pt x="3299664" y="-42540"/>
                  <a:pt x="3690824" y="0"/>
                </a:cubicBezTo>
                <a:cubicBezTo>
                  <a:pt x="4081985" y="42540"/>
                  <a:pt x="3966428" y="7180"/>
                  <a:pt x="4096256" y="0"/>
                </a:cubicBezTo>
                <a:cubicBezTo>
                  <a:pt x="4226084" y="-7180"/>
                  <a:pt x="4507716" y="-5418"/>
                  <a:pt x="4893138" y="0"/>
                </a:cubicBezTo>
                <a:cubicBezTo>
                  <a:pt x="5278560" y="5418"/>
                  <a:pt x="5204730" y="12506"/>
                  <a:pt x="5494296" y="0"/>
                </a:cubicBezTo>
                <a:cubicBezTo>
                  <a:pt x="5783862" y="-12506"/>
                  <a:pt x="5990713" y="26150"/>
                  <a:pt x="6389041" y="0"/>
                </a:cubicBezTo>
                <a:cubicBezTo>
                  <a:pt x="6787370" y="-26150"/>
                  <a:pt x="6953515" y="-20826"/>
                  <a:pt x="7283786" y="0"/>
                </a:cubicBezTo>
                <a:cubicBezTo>
                  <a:pt x="7614058" y="20826"/>
                  <a:pt x="7842146" y="22378"/>
                  <a:pt x="8080669" y="0"/>
                </a:cubicBezTo>
                <a:cubicBezTo>
                  <a:pt x="8319192" y="-22378"/>
                  <a:pt x="8371580" y="13929"/>
                  <a:pt x="8486100" y="0"/>
                </a:cubicBezTo>
                <a:cubicBezTo>
                  <a:pt x="8600620" y="-13929"/>
                  <a:pt x="9301906" y="3788"/>
                  <a:pt x="9786277" y="0"/>
                </a:cubicBezTo>
                <a:cubicBezTo>
                  <a:pt x="9792338" y="236708"/>
                  <a:pt x="9760446" y="312686"/>
                  <a:pt x="9786277" y="532525"/>
                </a:cubicBezTo>
                <a:cubicBezTo>
                  <a:pt x="9812108" y="752365"/>
                  <a:pt x="9775657" y="1118656"/>
                  <a:pt x="9786277" y="1267918"/>
                </a:cubicBezTo>
                <a:cubicBezTo>
                  <a:pt x="9796897" y="1417180"/>
                  <a:pt x="9791695" y="1553678"/>
                  <a:pt x="9786277" y="1749726"/>
                </a:cubicBezTo>
                <a:cubicBezTo>
                  <a:pt x="9780859" y="1945774"/>
                  <a:pt x="9815284" y="2119575"/>
                  <a:pt x="9786277" y="2383685"/>
                </a:cubicBezTo>
                <a:cubicBezTo>
                  <a:pt x="9757270" y="2647795"/>
                  <a:pt x="9794582" y="2864255"/>
                  <a:pt x="9786277" y="3068360"/>
                </a:cubicBezTo>
                <a:cubicBezTo>
                  <a:pt x="9777972" y="3272465"/>
                  <a:pt x="9801640" y="3582149"/>
                  <a:pt x="9786277" y="3803753"/>
                </a:cubicBezTo>
                <a:cubicBezTo>
                  <a:pt x="9770914" y="4025357"/>
                  <a:pt x="9814815" y="4104350"/>
                  <a:pt x="9786277" y="4386995"/>
                </a:cubicBezTo>
                <a:cubicBezTo>
                  <a:pt x="9757739" y="4669640"/>
                  <a:pt x="9769170" y="4829509"/>
                  <a:pt x="9786277" y="5071670"/>
                </a:cubicBezTo>
                <a:cubicBezTo>
                  <a:pt x="9458868" y="5064547"/>
                  <a:pt x="9278807" y="5048957"/>
                  <a:pt x="9087257" y="5071670"/>
                </a:cubicBezTo>
                <a:cubicBezTo>
                  <a:pt x="8895707" y="5094383"/>
                  <a:pt x="8770838" y="5066848"/>
                  <a:pt x="8583963" y="5071670"/>
                </a:cubicBezTo>
                <a:cubicBezTo>
                  <a:pt x="8397088" y="5076492"/>
                  <a:pt x="7950431" y="5083548"/>
                  <a:pt x="7787080" y="5071670"/>
                </a:cubicBezTo>
                <a:cubicBezTo>
                  <a:pt x="7623729" y="5059792"/>
                  <a:pt x="7510583" y="5091850"/>
                  <a:pt x="7381649" y="5071670"/>
                </a:cubicBezTo>
                <a:cubicBezTo>
                  <a:pt x="7252715" y="5051490"/>
                  <a:pt x="6832232" y="5104341"/>
                  <a:pt x="6682629" y="5071670"/>
                </a:cubicBezTo>
                <a:cubicBezTo>
                  <a:pt x="6533026" y="5038999"/>
                  <a:pt x="6153790" y="5088119"/>
                  <a:pt x="5885747" y="5071670"/>
                </a:cubicBezTo>
                <a:cubicBezTo>
                  <a:pt x="5617704" y="5055221"/>
                  <a:pt x="5403875" y="5079425"/>
                  <a:pt x="5186727" y="5071670"/>
                </a:cubicBezTo>
                <a:cubicBezTo>
                  <a:pt x="4969579" y="5063915"/>
                  <a:pt x="4848106" y="5053502"/>
                  <a:pt x="4683433" y="5071670"/>
                </a:cubicBezTo>
                <a:cubicBezTo>
                  <a:pt x="4518760" y="5089838"/>
                  <a:pt x="4321409" y="5077074"/>
                  <a:pt x="4082276" y="5071670"/>
                </a:cubicBezTo>
                <a:cubicBezTo>
                  <a:pt x="3843143" y="5066266"/>
                  <a:pt x="3545573" y="5057486"/>
                  <a:pt x="3285393" y="5071670"/>
                </a:cubicBezTo>
                <a:cubicBezTo>
                  <a:pt x="3025213" y="5085854"/>
                  <a:pt x="2834676" y="5079594"/>
                  <a:pt x="2684236" y="5071670"/>
                </a:cubicBezTo>
                <a:cubicBezTo>
                  <a:pt x="2533796" y="5063746"/>
                  <a:pt x="2272851" y="5042925"/>
                  <a:pt x="1887353" y="5071670"/>
                </a:cubicBezTo>
                <a:cubicBezTo>
                  <a:pt x="1501855" y="5100415"/>
                  <a:pt x="1521982" y="5078189"/>
                  <a:pt x="1384059" y="5071670"/>
                </a:cubicBezTo>
                <a:cubicBezTo>
                  <a:pt x="1246136" y="5065151"/>
                  <a:pt x="1014253" y="5072573"/>
                  <a:pt x="685039" y="5071670"/>
                </a:cubicBezTo>
                <a:cubicBezTo>
                  <a:pt x="355825" y="5070767"/>
                  <a:pt x="282398" y="5083519"/>
                  <a:pt x="0" y="5071670"/>
                </a:cubicBezTo>
                <a:cubicBezTo>
                  <a:pt x="5668" y="4906396"/>
                  <a:pt x="30000" y="4698929"/>
                  <a:pt x="0" y="4386995"/>
                </a:cubicBezTo>
                <a:cubicBezTo>
                  <a:pt x="-30000" y="4075062"/>
                  <a:pt x="28594" y="3868030"/>
                  <a:pt x="0" y="3651602"/>
                </a:cubicBezTo>
                <a:cubicBezTo>
                  <a:pt x="-28594" y="3435174"/>
                  <a:pt x="-24198" y="3378935"/>
                  <a:pt x="0" y="3119077"/>
                </a:cubicBezTo>
                <a:cubicBezTo>
                  <a:pt x="24198" y="2859220"/>
                  <a:pt x="-18329" y="2702938"/>
                  <a:pt x="0" y="2485118"/>
                </a:cubicBezTo>
                <a:cubicBezTo>
                  <a:pt x="18329" y="2267298"/>
                  <a:pt x="-7290" y="2152281"/>
                  <a:pt x="0" y="1901876"/>
                </a:cubicBezTo>
                <a:cubicBezTo>
                  <a:pt x="7290" y="1651471"/>
                  <a:pt x="-19111" y="1633798"/>
                  <a:pt x="0" y="1420068"/>
                </a:cubicBezTo>
                <a:cubicBezTo>
                  <a:pt x="19111" y="1206338"/>
                  <a:pt x="-3498" y="1070512"/>
                  <a:pt x="0" y="938259"/>
                </a:cubicBezTo>
                <a:cubicBezTo>
                  <a:pt x="3498" y="806006"/>
                  <a:pt x="12073" y="369044"/>
                  <a:pt x="0" y="0"/>
                </a:cubicBezTo>
                <a:close/>
              </a:path>
            </a:pathLst>
          </a:custGeom>
          <a:ln>
            <a:extLst>
              <a:ext uri="{C807C97D-BFC1-408E-A445-0C87EB9F89A2}">
                <ask:lineSketchStyleProps xmlns:ask="http://schemas.microsoft.com/office/drawing/2018/sketchyshapes" sd="3279963431">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Our topic-based approach to learning focuses on six big questions throughout the year which generates myriad opportunities for those key literacy skills of reading, writing and exploring words.</a:t>
            </a:r>
          </a:p>
        </p:txBody>
      </p:sp>
      <p:pic>
        <p:nvPicPr>
          <p:cNvPr id="3" name="Content Placeholder 4">
            <a:extLst>
              <a:ext uri="{FF2B5EF4-FFF2-40B4-BE49-F238E27FC236}">
                <a16:creationId xmlns:a16="http://schemas.microsoft.com/office/drawing/2014/main" id="{D60A9C16-4B1A-C326-8FEA-263C9103B9A6}"/>
              </a:ext>
            </a:extLst>
          </p:cNvPr>
          <p:cNvPicPr>
            <a:picLocks noChangeAspect="1"/>
          </p:cNvPicPr>
          <p:nvPr/>
        </p:nvPicPr>
        <p:blipFill>
          <a:blip r:embed="rId7"/>
          <a:stretch>
            <a:fillRect/>
          </a:stretch>
        </p:blipFill>
        <p:spPr>
          <a:xfrm>
            <a:off x="4933950" y="2081121"/>
            <a:ext cx="3352800" cy="36327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83320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179214DD-6C56-6B03-E7BF-7594F67C69A7}"/>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C0FB6D76-94FA-F450-2ABD-30FE58997998}"/>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D2909DE2-53B0-4835-F1BD-B4A88F3E5C5C}"/>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292725EE-164A-2187-360A-D7C3A1E4117C}"/>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D0F90229-F507-4072-85EF-2D4E685D3611}"/>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37E595E2-1369-9F39-84C5-244F35C9C701}"/>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FE73755C-5517-D7EE-AD54-972E1676C0EC}"/>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C44C9EA4-59C6-3A94-58FA-4E2FCB2D8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925" y="5896083"/>
            <a:ext cx="1348368" cy="575523"/>
          </a:xfrm>
          <a:prstGeom prst="rect">
            <a:avLst/>
          </a:prstGeom>
        </p:spPr>
      </p:pic>
      <p:pic>
        <p:nvPicPr>
          <p:cNvPr id="12" name="Picture 11">
            <a:extLst>
              <a:ext uri="{FF2B5EF4-FFF2-40B4-BE49-F238E27FC236}">
                <a16:creationId xmlns:a16="http://schemas.microsoft.com/office/drawing/2014/main" id="{0620FF29-9D06-B855-A08D-0DD86F2D63AE}"/>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49680121-4674-CA77-D14F-AC45C07DDFAB}"/>
              </a:ext>
            </a:extLst>
          </p:cNvPr>
          <p:cNvSpPr txBox="1"/>
          <p:nvPr/>
        </p:nvSpPr>
        <p:spPr>
          <a:xfrm>
            <a:off x="1964989" y="105650"/>
            <a:ext cx="10019488" cy="2092881"/>
          </a:xfrm>
          <a:prstGeom prst="rect">
            <a:avLst/>
          </a:prstGeom>
          <a:noFill/>
        </p:spPr>
        <p:txBody>
          <a:bodyPr wrap="square">
            <a:spAutoFit/>
          </a:bodyPr>
          <a:lstStyle/>
          <a:p>
            <a:endParaRPr lang="en-GB" dirty="0">
              <a:solidFill>
                <a:srgbClr val="0070C0"/>
              </a:solidFill>
            </a:endParaRPr>
          </a:p>
          <a:p>
            <a:pPr algn="ctr"/>
            <a:r>
              <a:rPr lang="en-GB" sz="4000" dirty="0">
                <a:solidFill>
                  <a:srgbClr val="0070C0"/>
                </a:solidFill>
                <a:latin typeface="UD Digi Kyokasho NK-B" panose="02020700000000000000" pitchFamily="18" charset="-128"/>
                <a:ea typeface="UD Digi Kyokasho NK-B" panose="02020700000000000000" pitchFamily="18" charset="-128"/>
              </a:rPr>
              <a:t>  Phonics and early reading</a:t>
            </a:r>
          </a:p>
          <a:p>
            <a:endParaRPr lang="en-GB" sz="5400" dirty="0">
              <a:solidFill>
                <a:srgbClr val="0070C0"/>
              </a:solidFill>
              <a:latin typeface="UD Digi Kyokasho NK-B" panose="02020700000000000000" pitchFamily="18" charset="-128"/>
              <a:ea typeface="UD Digi Kyokasho NK-B" panose="02020700000000000000" pitchFamily="18" charset="-128"/>
            </a:endParaRPr>
          </a:p>
          <a:p>
            <a:endParaRPr lang="en-GB" dirty="0">
              <a:solidFill>
                <a:srgbClr val="0070C0"/>
              </a:solidFill>
            </a:endParaRPr>
          </a:p>
        </p:txBody>
      </p:sp>
      <p:sp>
        <p:nvSpPr>
          <p:cNvPr id="21" name="Content Placeholder 2">
            <a:extLst>
              <a:ext uri="{FF2B5EF4-FFF2-40B4-BE49-F238E27FC236}">
                <a16:creationId xmlns:a16="http://schemas.microsoft.com/office/drawing/2014/main" id="{BD79330D-4E2E-FA2E-F6BE-B97330A6FC25}"/>
              </a:ext>
            </a:extLst>
          </p:cNvPr>
          <p:cNvSpPr txBox="1">
            <a:spLocks/>
          </p:cNvSpPr>
          <p:nvPr/>
        </p:nvSpPr>
        <p:spPr>
          <a:xfrm>
            <a:off x="2174773" y="1276350"/>
            <a:ext cx="9599919" cy="4619733"/>
          </a:xfrm>
          <a:custGeom>
            <a:avLst/>
            <a:gdLst>
              <a:gd name="connsiteX0" fmla="*/ 0 w 9599919"/>
              <a:gd name="connsiteY0" fmla="*/ 0 h 4619733"/>
              <a:gd name="connsiteX1" fmla="*/ 589709 w 9599919"/>
              <a:gd name="connsiteY1" fmla="*/ 0 h 4619733"/>
              <a:gd name="connsiteX2" fmla="*/ 1467416 w 9599919"/>
              <a:gd name="connsiteY2" fmla="*/ 0 h 4619733"/>
              <a:gd name="connsiteX3" fmla="*/ 2249124 w 9599919"/>
              <a:gd name="connsiteY3" fmla="*/ 0 h 4619733"/>
              <a:gd name="connsiteX4" fmla="*/ 2838833 w 9599919"/>
              <a:gd name="connsiteY4" fmla="*/ 0 h 4619733"/>
              <a:gd name="connsiteX5" fmla="*/ 3236544 w 9599919"/>
              <a:gd name="connsiteY5" fmla="*/ 0 h 4619733"/>
              <a:gd name="connsiteX6" fmla="*/ 3922253 w 9599919"/>
              <a:gd name="connsiteY6" fmla="*/ 0 h 4619733"/>
              <a:gd name="connsiteX7" fmla="*/ 4511962 w 9599919"/>
              <a:gd name="connsiteY7" fmla="*/ 0 h 4619733"/>
              <a:gd name="connsiteX8" fmla="*/ 5293670 w 9599919"/>
              <a:gd name="connsiteY8" fmla="*/ 0 h 4619733"/>
              <a:gd name="connsiteX9" fmla="*/ 5979378 w 9599919"/>
              <a:gd name="connsiteY9" fmla="*/ 0 h 4619733"/>
              <a:gd name="connsiteX10" fmla="*/ 6665087 w 9599919"/>
              <a:gd name="connsiteY10" fmla="*/ 0 h 4619733"/>
              <a:gd name="connsiteX11" fmla="*/ 7446794 w 9599919"/>
              <a:gd name="connsiteY11" fmla="*/ 0 h 4619733"/>
              <a:gd name="connsiteX12" fmla="*/ 8324501 w 9599919"/>
              <a:gd name="connsiteY12" fmla="*/ 0 h 4619733"/>
              <a:gd name="connsiteX13" fmla="*/ 9010210 w 9599919"/>
              <a:gd name="connsiteY13" fmla="*/ 0 h 4619733"/>
              <a:gd name="connsiteX14" fmla="*/ 9599919 w 9599919"/>
              <a:gd name="connsiteY14" fmla="*/ 0 h 4619733"/>
              <a:gd name="connsiteX15" fmla="*/ 9599919 w 9599919"/>
              <a:gd name="connsiteY15" fmla="*/ 521370 h 4619733"/>
              <a:gd name="connsiteX16" fmla="*/ 9599919 w 9599919"/>
              <a:gd name="connsiteY16" fmla="*/ 1181332 h 4619733"/>
              <a:gd name="connsiteX17" fmla="*/ 9599919 w 9599919"/>
              <a:gd name="connsiteY17" fmla="*/ 1748899 h 4619733"/>
              <a:gd name="connsiteX18" fmla="*/ 9599919 w 9599919"/>
              <a:gd name="connsiteY18" fmla="*/ 2408861 h 4619733"/>
              <a:gd name="connsiteX19" fmla="*/ 9599919 w 9599919"/>
              <a:gd name="connsiteY19" fmla="*/ 2930231 h 4619733"/>
              <a:gd name="connsiteX20" fmla="*/ 9599919 w 9599919"/>
              <a:gd name="connsiteY20" fmla="*/ 3682587 h 4619733"/>
              <a:gd name="connsiteX21" fmla="*/ 9599919 w 9599919"/>
              <a:gd name="connsiteY21" fmla="*/ 4619733 h 4619733"/>
              <a:gd name="connsiteX22" fmla="*/ 9106209 w 9599919"/>
              <a:gd name="connsiteY22" fmla="*/ 4619733 h 4619733"/>
              <a:gd name="connsiteX23" fmla="*/ 8516500 w 9599919"/>
              <a:gd name="connsiteY23" fmla="*/ 4619733 h 4619733"/>
              <a:gd name="connsiteX24" fmla="*/ 7734792 w 9599919"/>
              <a:gd name="connsiteY24" fmla="*/ 4619733 h 4619733"/>
              <a:gd name="connsiteX25" fmla="*/ 7145083 w 9599919"/>
              <a:gd name="connsiteY25" fmla="*/ 4619733 h 4619733"/>
              <a:gd name="connsiteX26" fmla="*/ 6363375 w 9599919"/>
              <a:gd name="connsiteY26" fmla="*/ 4619733 h 4619733"/>
              <a:gd name="connsiteX27" fmla="*/ 5965664 w 9599919"/>
              <a:gd name="connsiteY27" fmla="*/ 4619733 h 4619733"/>
              <a:gd name="connsiteX28" fmla="*/ 5471954 w 9599919"/>
              <a:gd name="connsiteY28" fmla="*/ 4619733 h 4619733"/>
              <a:gd name="connsiteX29" fmla="*/ 4882245 w 9599919"/>
              <a:gd name="connsiteY29" fmla="*/ 4619733 h 4619733"/>
              <a:gd name="connsiteX30" fmla="*/ 4196536 w 9599919"/>
              <a:gd name="connsiteY30" fmla="*/ 4619733 h 4619733"/>
              <a:gd name="connsiteX31" fmla="*/ 3510828 w 9599919"/>
              <a:gd name="connsiteY31" fmla="*/ 4619733 h 4619733"/>
              <a:gd name="connsiteX32" fmla="*/ 2825119 w 9599919"/>
              <a:gd name="connsiteY32" fmla="*/ 4619733 h 4619733"/>
              <a:gd name="connsiteX33" fmla="*/ 2235410 w 9599919"/>
              <a:gd name="connsiteY33" fmla="*/ 4619733 h 4619733"/>
              <a:gd name="connsiteX34" fmla="*/ 1453702 w 9599919"/>
              <a:gd name="connsiteY34" fmla="*/ 4619733 h 4619733"/>
              <a:gd name="connsiteX35" fmla="*/ 959992 w 9599919"/>
              <a:gd name="connsiteY35" fmla="*/ 4619733 h 4619733"/>
              <a:gd name="connsiteX36" fmla="*/ 0 w 9599919"/>
              <a:gd name="connsiteY36" fmla="*/ 4619733 h 4619733"/>
              <a:gd name="connsiteX37" fmla="*/ 0 w 9599919"/>
              <a:gd name="connsiteY37" fmla="*/ 3913574 h 4619733"/>
              <a:gd name="connsiteX38" fmla="*/ 0 w 9599919"/>
              <a:gd name="connsiteY38" fmla="*/ 3207415 h 4619733"/>
              <a:gd name="connsiteX39" fmla="*/ 0 w 9599919"/>
              <a:gd name="connsiteY39" fmla="*/ 2639847 h 4619733"/>
              <a:gd name="connsiteX40" fmla="*/ 0 w 9599919"/>
              <a:gd name="connsiteY40" fmla="*/ 2118478 h 4619733"/>
              <a:gd name="connsiteX41" fmla="*/ 0 w 9599919"/>
              <a:gd name="connsiteY41" fmla="*/ 1366121 h 4619733"/>
              <a:gd name="connsiteX42" fmla="*/ 0 w 9599919"/>
              <a:gd name="connsiteY42" fmla="*/ 798554 h 4619733"/>
              <a:gd name="connsiteX43" fmla="*/ 0 w 9599919"/>
              <a:gd name="connsiteY43" fmla="*/ 0 h 461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599919" h="4619733" fill="none" extrusionOk="0">
                <a:moveTo>
                  <a:pt x="0" y="0"/>
                </a:moveTo>
                <a:cubicBezTo>
                  <a:pt x="131909" y="9319"/>
                  <a:pt x="317432" y="-10925"/>
                  <a:pt x="589709" y="0"/>
                </a:cubicBezTo>
                <a:cubicBezTo>
                  <a:pt x="861986" y="10925"/>
                  <a:pt x="1109246" y="-19710"/>
                  <a:pt x="1467416" y="0"/>
                </a:cubicBezTo>
                <a:cubicBezTo>
                  <a:pt x="1825586" y="19710"/>
                  <a:pt x="2035429" y="-17522"/>
                  <a:pt x="2249124" y="0"/>
                </a:cubicBezTo>
                <a:cubicBezTo>
                  <a:pt x="2462819" y="17522"/>
                  <a:pt x="2677498" y="-2665"/>
                  <a:pt x="2838833" y="0"/>
                </a:cubicBezTo>
                <a:cubicBezTo>
                  <a:pt x="3000168" y="2665"/>
                  <a:pt x="3104935" y="-14132"/>
                  <a:pt x="3236544" y="0"/>
                </a:cubicBezTo>
                <a:cubicBezTo>
                  <a:pt x="3368153" y="14132"/>
                  <a:pt x="3619569" y="-7334"/>
                  <a:pt x="3922253" y="0"/>
                </a:cubicBezTo>
                <a:cubicBezTo>
                  <a:pt x="4224937" y="7334"/>
                  <a:pt x="4361118" y="24472"/>
                  <a:pt x="4511962" y="0"/>
                </a:cubicBezTo>
                <a:cubicBezTo>
                  <a:pt x="4662806" y="-24472"/>
                  <a:pt x="5045800" y="6782"/>
                  <a:pt x="5293670" y="0"/>
                </a:cubicBezTo>
                <a:cubicBezTo>
                  <a:pt x="5541540" y="-6782"/>
                  <a:pt x="5835850" y="10346"/>
                  <a:pt x="5979378" y="0"/>
                </a:cubicBezTo>
                <a:cubicBezTo>
                  <a:pt x="6122906" y="-10346"/>
                  <a:pt x="6388772" y="11826"/>
                  <a:pt x="6665087" y="0"/>
                </a:cubicBezTo>
                <a:cubicBezTo>
                  <a:pt x="6941402" y="-11826"/>
                  <a:pt x="7188246" y="5308"/>
                  <a:pt x="7446794" y="0"/>
                </a:cubicBezTo>
                <a:cubicBezTo>
                  <a:pt x="7705342" y="-5308"/>
                  <a:pt x="8146689" y="25390"/>
                  <a:pt x="8324501" y="0"/>
                </a:cubicBezTo>
                <a:cubicBezTo>
                  <a:pt x="8502313" y="-25390"/>
                  <a:pt x="8706470" y="17371"/>
                  <a:pt x="9010210" y="0"/>
                </a:cubicBezTo>
                <a:cubicBezTo>
                  <a:pt x="9313950" y="-17371"/>
                  <a:pt x="9428794" y="1204"/>
                  <a:pt x="9599919" y="0"/>
                </a:cubicBezTo>
                <a:cubicBezTo>
                  <a:pt x="9577877" y="247871"/>
                  <a:pt x="9597738" y="342988"/>
                  <a:pt x="9599919" y="521370"/>
                </a:cubicBezTo>
                <a:cubicBezTo>
                  <a:pt x="9602101" y="699752"/>
                  <a:pt x="9571246" y="878706"/>
                  <a:pt x="9599919" y="1181332"/>
                </a:cubicBezTo>
                <a:cubicBezTo>
                  <a:pt x="9628592" y="1483958"/>
                  <a:pt x="9574067" y="1561192"/>
                  <a:pt x="9599919" y="1748899"/>
                </a:cubicBezTo>
                <a:cubicBezTo>
                  <a:pt x="9625771" y="1936606"/>
                  <a:pt x="9630474" y="2172403"/>
                  <a:pt x="9599919" y="2408861"/>
                </a:cubicBezTo>
                <a:cubicBezTo>
                  <a:pt x="9569364" y="2645319"/>
                  <a:pt x="9598828" y="2801311"/>
                  <a:pt x="9599919" y="2930231"/>
                </a:cubicBezTo>
                <a:cubicBezTo>
                  <a:pt x="9601011" y="3059151"/>
                  <a:pt x="9584392" y="3510823"/>
                  <a:pt x="9599919" y="3682587"/>
                </a:cubicBezTo>
                <a:cubicBezTo>
                  <a:pt x="9615446" y="3854351"/>
                  <a:pt x="9634406" y="4303415"/>
                  <a:pt x="9599919" y="4619733"/>
                </a:cubicBezTo>
                <a:cubicBezTo>
                  <a:pt x="9397231" y="4635519"/>
                  <a:pt x="9255537" y="4642091"/>
                  <a:pt x="9106209" y="4619733"/>
                </a:cubicBezTo>
                <a:cubicBezTo>
                  <a:pt x="8956881" y="4597376"/>
                  <a:pt x="8716555" y="4594776"/>
                  <a:pt x="8516500" y="4619733"/>
                </a:cubicBezTo>
                <a:cubicBezTo>
                  <a:pt x="8316445" y="4644690"/>
                  <a:pt x="7914284" y="4646082"/>
                  <a:pt x="7734792" y="4619733"/>
                </a:cubicBezTo>
                <a:cubicBezTo>
                  <a:pt x="7555300" y="4593384"/>
                  <a:pt x="7325380" y="4641752"/>
                  <a:pt x="7145083" y="4619733"/>
                </a:cubicBezTo>
                <a:cubicBezTo>
                  <a:pt x="6964786" y="4597714"/>
                  <a:pt x="6721372" y="4584358"/>
                  <a:pt x="6363375" y="4619733"/>
                </a:cubicBezTo>
                <a:cubicBezTo>
                  <a:pt x="6005378" y="4655108"/>
                  <a:pt x="6111431" y="4635403"/>
                  <a:pt x="5965664" y="4619733"/>
                </a:cubicBezTo>
                <a:cubicBezTo>
                  <a:pt x="5819897" y="4604063"/>
                  <a:pt x="5714455" y="4642107"/>
                  <a:pt x="5471954" y="4619733"/>
                </a:cubicBezTo>
                <a:cubicBezTo>
                  <a:pt x="5229453" y="4597360"/>
                  <a:pt x="5143544" y="4635546"/>
                  <a:pt x="4882245" y="4619733"/>
                </a:cubicBezTo>
                <a:cubicBezTo>
                  <a:pt x="4620946" y="4603920"/>
                  <a:pt x="4354346" y="4624203"/>
                  <a:pt x="4196536" y="4619733"/>
                </a:cubicBezTo>
                <a:cubicBezTo>
                  <a:pt x="4038726" y="4615263"/>
                  <a:pt x="3839914" y="4589392"/>
                  <a:pt x="3510828" y="4619733"/>
                </a:cubicBezTo>
                <a:cubicBezTo>
                  <a:pt x="3181742" y="4650074"/>
                  <a:pt x="3145208" y="4647207"/>
                  <a:pt x="2825119" y="4619733"/>
                </a:cubicBezTo>
                <a:cubicBezTo>
                  <a:pt x="2505030" y="4592259"/>
                  <a:pt x="2353484" y="4612793"/>
                  <a:pt x="2235410" y="4619733"/>
                </a:cubicBezTo>
                <a:cubicBezTo>
                  <a:pt x="2117336" y="4626673"/>
                  <a:pt x="1647858" y="4584258"/>
                  <a:pt x="1453702" y="4619733"/>
                </a:cubicBezTo>
                <a:cubicBezTo>
                  <a:pt x="1259546" y="4655208"/>
                  <a:pt x="1147900" y="4601863"/>
                  <a:pt x="959992" y="4619733"/>
                </a:cubicBezTo>
                <a:cubicBezTo>
                  <a:pt x="772084" y="4637604"/>
                  <a:pt x="468356" y="4579060"/>
                  <a:pt x="0" y="4619733"/>
                </a:cubicBezTo>
                <a:cubicBezTo>
                  <a:pt x="15969" y="4451699"/>
                  <a:pt x="-7103" y="4226835"/>
                  <a:pt x="0" y="3913574"/>
                </a:cubicBezTo>
                <a:cubicBezTo>
                  <a:pt x="7103" y="3600313"/>
                  <a:pt x="28257" y="3551141"/>
                  <a:pt x="0" y="3207415"/>
                </a:cubicBezTo>
                <a:cubicBezTo>
                  <a:pt x="-28257" y="2863689"/>
                  <a:pt x="3083" y="2918695"/>
                  <a:pt x="0" y="2639847"/>
                </a:cubicBezTo>
                <a:cubicBezTo>
                  <a:pt x="-3083" y="2360999"/>
                  <a:pt x="-23053" y="2235733"/>
                  <a:pt x="0" y="2118478"/>
                </a:cubicBezTo>
                <a:cubicBezTo>
                  <a:pt x="23053" y="2001223"/>
                  <a:pt x="-2983" y="1626207"/>
                  <a:pt x="0" y="1366121"/>
                </a:cubicBezTo>
                <a:cubicBezTo>
                  <a:pt x="2983" y="1106035"/>
                  <a:pt x="-14262" y="939101"/>
                  <a:pt x="0" y="798554"/>
                </a:cubicBezTo>
                <a:cubicBezTo>
                  <a:pt x="14262" y="658007"/>
                  <a:pt x="7546" y="185940"/>
                  <a:pt x="0" y="0"/>
                </a:cubicBezTo>
                <a:close/>
              </a:path>
              <a:path w="9599919" h="4619733" stroke="0" extrusionOk="0">
                <a:moveTo>
                  <a:pt x="0" y="0"/>
                </a:moveTo>
                <a:cubicBezTo>
                  <a:pt x="167242" y="9118"/>
                  <a:pt x="263820" y="-18843"/>
                  <a:pt x="397711" y="0"/>
                </a:cubicBezTo>
                <a:cubicBezTo>
                  <a:pt x="531602" y="18843"/>
                  <a:pt x="880770" y="25343"/>
                  <a:pt x="1275418" y="0"/>
                </a:cubicBezTo>
                <a:cubicBezTo>
                  <a:pt x="1670066" y="-25343"/>
                  <a:pt x="1769334" y="7996"/>
                  <a:pt x="2153125" y="0"/>
                </a:cubicBezTo>
                <a:cubicBezTo>
                  <a:pt x="2536916" y="-7996"/>
                  <a:pt x="2734396" y="39789"/>
                  <a:pt x="3030832" y="0"/>
                </a:cubicBezTo>
                <a:cubicBezTo>
                  <a:pt x="3327268" y="-39789"/>
                  <a:pt x="3470763" y="-33917"/>
                  <a:pt x="3716540" y="0"/>
                </a:cubicBezTo>
                <a:cubicBezTo>
                  <a:pt x="3962317" y="33917"/>
                  <a:pt x="4354238" y="-31927"/>
                  <a:pt x="4594247" y="0"/>
                </a:cubicBezTo>
                <a:cubicBezTo>
                  <a:pt x="4834256" y="31927"/>
                  <a:pt x="4964111" y="14663"/>
                  <a:pt x="5183956" y="0"/>
                </a:cubicBezTo>
                <a:cubicBezTo>
                  <a:pt x="5403801" y="-14663"/>
                  <a:pt x="5704461" y="-928"/>
                  <a:pt x="6061663" y="0"/>
                </a:cubicBezTo>
                <a:cubicBezTo>
                  <a:pt x="6418865" y="928"/>
                  <a:pt x="6666419" y="19968"/>
                  <a:pt x="6939370" y="0"/>
                </a:cubicBezTo>
                <a:cubicBezTo>
                  <a:pt x="7212321" y="-19968"/>
                  <a:pt x="7339975" y="-23150"/>
                  <a:pt x="7529079" y="0"/>
                </a:cubicBezTo>
                <a:cubicBezTo>
                  <a:pt x="7718183" y="23150"/>
                  <a:pt x="8087256" y="3289"/>
                  <a:pt x="8310787" y="0"/>
                </a:cubicBezTo>
                <a:cubicBezTo>
                  <a:pt x="8534318" y="-3289"/>
                  <a:pt x="9008548" y="-55544"/>
                  <a:pt x="9599919" y="0"/>
                </a:cubicBezTo>
                <a:cubicBezTo>
                  <a:pt x="9625157" y="278934"/>
                  <a:pt x="9597774" y="362511"/>
                  <a:pt x="9599919" y="613765"/>
                </a:cubicBezTo>
                <a:cubicBezTo>
                  <a:pt x="9602064" y="865020"/>
                  <a:pt x="9586353" y="1060134"/>
                  <a:pt x="9599919" y="1366121"/>
                </a:cubicBezTo>
                <a:cubicBezTo>
                  <a:pt x="9613485" y="1672108"/>
                  <a:pt x="9562692" y="1801462"/>
                  <a:pt x="9599919" y="2118478"/>
                </a:cubicBezTo>
                <a:cubicBezTo>
                  <a:pt x="9637146" y="2435494"/>
                  <a:pt x="9565312" y="2531530"/>
                  <a:pt x="9599919" y="2870834"/>
                </a:cubicBezTo>
                <a:cubicBezTo>
                  <a:pt x="9634526" y="3210138"/>
                  <a:pt x="9597635" y="3280328"/>
                  <a:pt x="9599919" y="3530796"/>
                </a:cubicBezTo>
                <a:cubicBezTo>
                  <a:pt x="9602203" y="3781264"/>
                  <a:pt x="9630655" y="4117187"/>
                  <a:pt x="9599919" y="4619733"/>
                </a:cubicBezTo>
                <a:cubicBezTo>
                  <a:pt x="9365474" y="4603558"/>
                  <a:pt x="9173278" y="4614546"/>
                  <a:pt x="8914211" y="4619733"/>
                </a:cubicBezTo>
                <a:cubicBezTo>
                  <a:pt x="8655144" y="4624920"/>
                  <a:pt x="8523649" y="4587335"/>
                  <a:pt x="8228502" y="4619733"/>
                </a:cubicBezTo>
                <a:cubicBezTo>
                  <a:pt x="7933355" y="4652131"/>
                  <a:pt x="7698780" y="4605416"/>
                  <a:pt x="7542794" y="4619733"/>
                </a:cubicBezTo>
                <a:cubicBezTo>
                  <a:pt x="7386808" y="4634050"/>
                  <a:pt x="7026561" y="4581762"/>
                  <a:pt x="6761086" y="4619733"/>
                </a:cubicBezTo>
                <a:cubicBezTo>
                  <a:pt x="6495611" y="4657704"/>
                  <a:pt x="6509233" y="4640613"/>
                  <a:pt x="6267376" y="4619733"/>
                </a:cubicBezTo>
                <a:cubicBezTo>
                  <a:pt x="6025519" y="4598854"/>
                  <a:pt x="5794491" y="4625928"/>
                  <a:pt x="5485668" y="4619733"/>
                </a:cubicBezTo>
                <a:cubicBezTo>
                  <a:pt x="5176845" y="4613538"/>
                  <a:pt x="5153478" y="4640292"/>
                  <a:pt x="4991958" y="4619733"/>
                </a:cubicBezTo>
                <a:cubicBezTo>
                  <a:pt x="4830438" y="4599175"/>
                  <a:pt x="4616248" y="4605664"/>
                  <a:pt x="4498248" y="4619733"/>
                </a:cubicBezTo>
                <a:cubicBezTo>
                  <a:pt x="4380248" y="4633803"/>
                  <a:pt x="4180541" y="4598189"/>
                  <a:pt x="4004538" y="4619733"/>
                </a:cubicBezTo>
                <a:cubicBezTo>
                  <a:pt x="3828535" y="4641278"/>
                  <a:pt x="3470483" y="4603731"/>
                  <a:pt x="3126831" y="4619733"/>
                </a:cubicBezTo>
                <a:cubicBezTo>
                  <a:pt x="2783179" y="4635735"/>
                  <a:pt x="2677623" y="4635183"/>
                  <a:pt x="2345123" y="4619733"/>
                </a:cubicBezTo>
                <a:cubicBezTo>
                  <a:pt x="2012623" y="4604283"/>
                  <a:pt x="2132959" y="4639471"/>
                  <a:pt x="1947412" y="4619733"/>
                </a:cubicBezTo>
                <a:cubicBezTo>
                  <a:pt x="1761865" y="4599995"/>
                  <a:pt x="1250529" y="4642628"/>
                  <a:pt x="1069705" y="4619733"/>
                </a:cubicBezTo>
                <a:cubicBezTo>
                  <a:pt x="888881" y="4596838"/>
                  <a:pt x="313896" y="4624818"/>
                  <a:pt x="0" y="4619733"/>
                </a:cubicBezTo>
                <a:cubicBezTo>
                  <a:pt x="9109" y="4491994"/>
                  <a:pt x="-17757" y="4249643"/>
                  <a:pt x="0" y="4005968"/>
                </a:cubicBezTo>
                <a:cubicBezTo>
                  <a:pt x="17757" y="3762294"/>
                  <a:pt x="-7074" y="3621292"/>
                  <a:pt x="0" y="3484599"/>
                </a:cubicBezTo>
                <a:cubicBezTo>
                  <a:pt x="7074" y="3347906"/>
                  <a:pt x="-31767" y="2958022"/>
                  <a:pt x="0" y="2824637"/>
                </a:cubicBezTo>
                <a:cubicBezTo>
                  <a:pt x="31767" y="2691252"/>
                  <a:pt x="-25107" y="2286097"/>
                  <a:pt x="0" y="2072280"/>
                </a:cubicBezTo>
                <a:cubicBezTo>
                  <a:pt x="25107" y="1858463"/>
                  <a:pt x="-23339" y="1670212"/>
                  <a:pt x="0" y="1550910"/>
                </a:cubicBezTo>
                <a:cubicBezTo>
                  <a:pt x="23339" y="1431608"/>
                  <a:pt x="17655" y="1135121"/>
                  <a:pt x="0" y="983343"/>
                </a:cubicBezTo>
                <a:cubicBezTo>
                  <a:pt x="-17655" y="831565"/>
                  <a:pt x="-33896" y="401806"/>
                  <a:pt x="0" y="0"/>
                </a:cubicBezTo>
                <a:close/>
              </a:path>
            </a:pathLst>
          </a:custGeom>
          <a:ln>
            <a:extLst>
              <a:ext uri="{C807C97D-BFC1-408E-A445-0C87EB9F89A2}">
                <ask:lineSketchStyleProps xmlns:ask="http://schemas.microsoft.com/office/drawing/2018/sketchyshapes" sd="3458215085">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2000" dirty="0">
              <a:latin typeface="UD Digi Kyokasho NK-R" panose="02020400000000000000" pitchFamily="18" charset="-128"/>
              <a:ea typeface="UD Digi Kyokasho NK-R" panose="02020400000000000000" pitchFamily="18" charset="-128"/>
            </a:endParaRPr>
          </a:p>
          <a:p>
            <a:r>
              <a:rPr lang="en-GB" sz="2000" dirty="0">
                <a:latin typeface="UD Digi Kyokasho NK-R" panose="02020400000000000000" pitchFamily="18" charset="-128"/>
                <a:ea typeface="UD Digi Kyokasho NK-R" panose="02020400000000000000" pitchFamily="18" charset="-128"/>
              </a:rPr>
              <a:t>At Castle Carrock School, reading is taught daily through </a:t>
            </a:r>
            <a:r>
              <a:rPr lang="en-GB" sz="2000" i="1" dirty="0">
                <a:latin typeface="UD Digi Kyokasho NK-R" panose="02020400000000000000" pitchFamily="18" charset="-128"/>
                <a:ea typeface="UD Digi Kyokasho NK-R" panose="02020400000000000000" pitchFamily="18" charset="-128"/>
              </a:rPr>
              <a:t>Little Wandle Letters and Sounds,</a:t>
            </a:r>
            <a:r>
              <a:rPr lang="en-GB" sz="2000" dirty="0">
                <a:latin typeface="UD Digi Kyokasho NK-R" panose="02020400000000000000" pitchFamily="18" charset="-128"/>
                <a:ea typeface="UD Digi Kyokasho NK-R" panose="02020400000000000000" pitchFamily="18" charset="-128"/>
              </a:rPr>
              <a:t> a systematic, synthetic phonics programme. </a:t>
            </a:r>
          </a:p>
          <a:p>
            <a:r>
              <a:rPr lang="en-GB" sz="2000" dirty="0">
                <a:latin typeface="UD Digi Kyokasho NK-R" panose="02020400000000000000" pitchFamily="18" charset="-128"/>
                <a:ea typeface="UD Digi Kyokasho NK-R" panose="02020400000000000000" pitchFamily="18" charset="-128"/>
              </a:rPr>
              <a:t>It begins in Early Years with Foundation phonics for Nursery children with a focus on listening, oral blending and high-quality stories and rhymes.</a:t>
            </a:r>
          </a:p>
          <a:p>
            <a:r>
              <a:rPr lang="en-GB" sz="2000" dirty="0">
                <a:latin typeface="UD Digi Kyokasho NK-R" panose="02020400000000000000" pitchFamily="18" charset="-128"/>
                <a:ea typeface="UD Digi Kyokasho NK-R" panose="02020400000000000000" pitchFamily="18" charset="-128"/>
              </a:rPr>
              <a:t>In Reception formal phonics teaching begins and grapheme-phoneme correspondences (GPCs) are introduced, along with blending and segmenting simple words, reading and writing simple CVC words.</a:t>
            </a:r>
          </a:p>
          <a:p>
            <a:r>
              <a:rPr lang="en-GB" sz="2000" dirty="0">
                <a:latin typeface="UD Digi Kyokasho NK-R" panose="02020400000000000000" pitchFamily="18" charset="-128"/>
                <a:ea typeface="UD Digi Kyokasho NK-R" panose="02020400000000000000" pitchFamily="18" charset="-128"/>
              </a:rPr>
              <a:t>These rigorous, daily phonics lessons, which incorporate spellings and continue into and throughout Year One, include reading practice sessions 3 times a week using decodable books.</a:t>
            </a:r>
          </a:p>
          <a:p>
            <a:r>
              <a:rPr lang="en-GB" sz="2000" dirty="0">
                <a:latin typeface="UD Digi Kyokasho NK-R" panose="02020400000000000000" pitchFamily="18" charset="-128"/>
                <a:ea typeface="UD Digi Kyokasho NK-R" panose="02020400000000000000" pitchFamily="18" charset="-128"/>
              </a:rPr>
              <a:t>Each half term the children are assessed and</a:t>
            </a:r>
            <a:r>
              <a:rPr lang="en-GB" sz="2200" dirty="0">
                <a:latin typeface="UD Digi Kyokasho NK-R" panose="02020400000000000000" pitchFamily="18" charset="-128"/>
                <a:ea typeface="UD Digi Kyokasho NK-R" panose="02020400000000000000" pitchFamily="18" charset="-128"/>
              </a:rPr>
              <a:t> </a:t>
            </a:r>
            <a:r>
              <a:rPr lang="en-GB" sz="2000" dirty="0">
                <a:latin typeface="UD Digi Kyokasho NK-R" panose="02020400000000000000" pitchFamily="18" charset="-128"/>
                <a:ea typeface="UD Digi Kyokasho NK-R" panose="02020400000000000000" pitchFamily="18" charset="-128"/>
              </a:rPr>
              <a:t>reading book levels are matched accordingly. Keep-up sessions are held for children who need them.</a:t>
            </a:r>
          </a:p>
          <a:p>
            <a:r>
              <a:rPr lang="en-GB" sz="2000" dirty="0">
                <a:latin typeface="UD Digi Kyokasho NK-R" panose="02020400000000000000" pitchFamily="18" charset="-128"/>
                <a:ea typeface="UD Digi Kyokasho NK-R" panose="02020400000000000000" pitchFamily="18" charset="-128"/>
              </a:rPr>
              <a:t>At the end of Year One, children sit a statutory Phonics Screening Check. Little Wandle is used in Year Two for those children who need.</a:t>
            </a:r>
            <a:endParaRPr lang="en-GB" sz="2200" dirty="0">
              <a:latin typeface="UD Digi Kyokasho NK-R" panose="02020400000000000000" pitchFamily="18" charset="-128"/>
              <a:ea typeface="UD Digi Kyokasho NK-R" panose="02020400000000000000" pitchFamily="18" charset="-128"/>
            </a:endParaRPr>
          </a:p>
        </p:txBody>
      </p:sp>
      <p:pic>
        <p:nvPicPr>
          <p:cNvPr id="4" name="Picture 3">
            <a:extLst>
              <a:ext uri="{FF2B5EF4-FFF2-40B4-BE49-F238E27FC236}">
                <a16:creationId xmlns:a16="http://schemas.microsoft.com/office/drawing/2014/main" id="{FEEF6235-D255-A41B-9697-D733A719C1C8}"/>
              </a:ext>
            </a:extLst>
          </p:cNvPr>
          <p:cNvPicPr>
            <a:picLocks noChangeAspect="1"/>
          </p:cNvPicPr>
          <p:nvPr/>
        </p:nvPicPr>
        <p:blipFill>
          <a:blip r:embed="rId7"/>
          <a:stretch>
            <a:fillRect/>
          </a:stretch>
        </p:blipFill>
        <p:spPr>
          <a:xfrm>
            <a:off x="2276381" y="208505"/>
            <a:ext cx="1011568" cy="880887"/>
          </a:xfrm>
          <a:prstGeom prst="rect">
            <a:avLst/>
          </a:prstGeom>
        </p:spPr>
      </p:pic>
    </p:spTree>
    <p:extLst>
      <p:ext uri="{BB962C8B-B14F-4D97-AF65-F5344CB8AC3E}">
        <p14:creationId xmlns:p14="http://schemas.microsoft.com/office/powerpoint/2010/main" val="2279275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361F1E49-EB5C-F953-8B4A-6BD8B4840A21}"/>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53F53CB1-90B4-2DA6-1D2A-096B47FFC2C8}"/>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B3E398E5-1F42-55C0-BAE9-F513014B0866}"/>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2C4D0CB4-AC23-CDEB-A17A-AC5E85661ED6}"/>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44FD32B0-3FAC-517C-0216-30E230ECFA29}"/>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D70CB5C7-A7C2-ADB3-6AB1-72CC8A7B924E}"/>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31B95793-E9C2-27D6-CCAA-2FE5009725DA}"/>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571F0531-FB66-D363-53EA-88353C965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925" y="5896083"/>
            <a:ext cx="1348368" cy="575523"/>
          </a:xfrm>
          <a:prstGeom prst="rect">
            <a:avLst/>
          </a:prstGeom>
        </p:spPr>
      </p:pic>
      <p:pic>
        <p:nvPicPr>
          <p:cNvPr id="12" name="Picture 11">
            <a:extLst>
              <a:ext uri="{FF2B5EF4-FFF2-40B4-BE49-F238E27FC236}">
                <a16:creationId xmlns:a16="http://schemas.microsoft.com/office/drawing/2014/main" id="{F07E099F-429C-F341-2D6D-4B7348208A06}"/>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92C933DA-6910-5790-8FEA-C3C5457FAF4B}"/>
              </a:ext>
            </a:extLst>
          </p:cNvPr>
          <p:cNvSpPr txBox="1"/>
          <p:nvPr/>
        </p:nvSpPr>
        <p:spPr>
          <a:xfrm>
            <a:off x="1964989" y="105650"/>
            <a:ext cx="10019488" cy="2092881"/>
          </a:xfrm>
          <a:prstGeom prst="rect">
            <a:avLst/>
          </a:prstGeom>
          <a:noFill/>
        </p:spPr>
        <p:txBody>
          <a:bodyPr wrap="square">
            <a:spAutoFit/>
          </a:bodyPr>
          <a:lstStyle/>
          <a:p>
            <a:endParaRPr lang="en-GB" dirty="0">
              <a:solidFill>
                <a:srgbClr val="0070C0"/>
              </a:solidFill>
            </a:endParaRPr>
          </a:p>
          <a:p>
            <a:pPr algn="ctr"/>
            <a:r>
              <a:rPr lang="en-GB" sz="4000" dirty="0">
                <a:solidFill>
                  <a:srgbClr val="0070C0"/>
                </a:solidFill>
                <a:latin typeface="UD Digi Kyokasho NK-B" panose="02020700000000000000" pitchFamily="18" charset="-128"/>
                <a:ea typeface="UD Digi Kyokasho NK-B" panose="02020700000000000000" pitchFamily="18" charset="-128"/>
              </a:rPr>
              <a:t>  </a:t>
            </a:r>
            <a:r>
              <a:rPr lang="en-GB" sz="3600" dirty="0">
                <a:solidFill>
                  <a:srgbClr val="0070C0"/>
                </a:solidFill>
                <a:latin typeface="UD Digi Kyokasho NK-B" panose="02020700000000000000" pitchFamily="18" charset="-128"/>
                <a:ea typeface="UD Digi Kyokasho NK-B" panose="02020700000000000000" pitchFamily="18" charset="-128"/>
              </a:rPr>
              <a:t>Phonics and parental support</a:t>
            </a:r>
            <a:endParaRPr lang="en-GB" sz="4000" dirty="0">
              <a:solidFill>
                <a:srgbClr val="0070C0"/>
              </a:solidFill>
              <a:latin typeface="UD Digi Kyokasho NK-B" panose="02020700000000000000" pitchFamily="18" charset="-128"/>
              <a:ea typeface="UD Digi Kyokasho NK-B" panose="02020700000000000000" pitchFamily="18" charset="-128"/>
            </a:endParaRPr>
          </a:p>
          <a:p>
            <a:endParaRPr lang="en-GB" sz="5400" dirty="0">
              <a:solidFill>
                <a:srgbClr val="0070C0"/>
              </a:solidFill>
              <a:latin typeface="UD Digi Kyokasho NK-B" panose="02020700000000000000" pitchFamily="18" charset="-128"/>
              <a:ea typeface="UD Digi Kyokasho NK-B" panose="02020700000000000000" pitchFamily="18" charset="-128"/>
            </a:endParaRPr>
          </a:p>
          <a:p>
            <a:endParaRPr lang="en-GB" dirty="0">
              <a:solidFill>
                <a:srgbClr val="0070C0"/>
              </a:solidFill>
            </a:endParaRPr>
          </a:p>
        </p:txBody>
      </p:sp>
      <p:sp>
        <p:nvSpPr>
          <p:cNvPr id="21" name="Content Placeholder 2">
            <a:extLst>
              <a:ext uri="{FF2B5EF4-FFF2-40B4-BE49-F238E27FC236}">
                <a16:creationId xmlns:a16="http://schemas.microsoft.com/office/drawing/2014/main" id="{92381701-5152-704D-4D3A-9063B6748E5B}"/>
              </a:ext>
            </a:extLst>
          </p:cNvPr>
          <p:cNvSpPr txBox="1">
            <a:spLocks/>
          </p:cNvSpPr>
          <p:nvPr/>
        </p:nvSpPr>
        <p:spPr>
          <a:xfrm>
            <a:off x="2174773" y="1452312"/>
            <a:ext cx="9599919" cy="3999642"/>
          </a:xfrm>
          <a:custGeom>
            <a:avLst/>
            <a:gdLst>
              <a:gd name="connsiteX0" fmla="*/ 0 w 9599919"/>
              <a:gd name="connsiteY0" fmla="*/ 0 h 3999642"/>
              <a:gd name="connsiteX1" fmla="*/ 493710 w 9599919"/>
              <a:gd name="connsiteY1" fmla="*/ 0 h 3999642"/>
              <a:gd name="connsiteX2" fmla="*/ 1275418 w 9599919"/>
              <a:gd name="connsiteY2" fmla="*/ 0 h 3999642"/>
              <a:gd name="connsiteX3" fmla="*/ 2057125 w 9599919"/>
              <a:gd name="connsiteY3" fmla="*/ 0 h 3999642"/>
              <a:gd name="connsiteX4" fmla="*/ 2934832 w 9599919"/>
              <a:gd name="connsiteY4" fmla="*/ 0 h 3999642"/>
              <a:gd name="connsiteX5" fmla="*/ 3716540 w 9599919"/>
              <a:gd name="connsiteY5" fmla="*/ 0 h 3999642"/>
              <a:gd name="connsiteX6" fmla="*/ 4306249 w 9599919"/>
              <a:gd name="connsiteY6" fmla="*/ 0 h 3999642"/>
              <a:gd name="connsiteX7" fmla="*/ 4703960 w 9599919"/>
              <a:gd name="connsiteY7" fmla="*/ 0 h 3999642"/>
              <a:gd name="connsiteX8" fmla="*/ 5389669 w 9599919"/>
              <a:gd name="connsiteY8" fmla="*/ 0 h 3999642"/>
              <a:gd name="connsiteX9" fmla="*/ 5979378 w 9599919"/>
              <a:gd name="connsiteY9" fmla="*/ 0 h 3999642"/>
              <a:gd name="connsiteX10" fmla="*/ 6761086 w 9599919"/>
              <a:gd name="connsiteY10" fmla="*/ 0 h 3999642"/>
              <a:gd name="connsiteX11" fmla="*/ 7446794 w 9599919"/>
              <a:gd name="connsiteY11" fmla="*/ 0 h 3999642"/>
              <a:gd name="connsiteX12" fmla="*/ 8132503 w 9599919"/>
              <a:gd name="connsiteY12" fmla="*/ 0 h 3999642"/>
              <a:gd name="connsiteX13" fmla="*/ 8914210 w 9599919"/>
              <a:gd name="connsiteY13" fmla="*/ 0 h 3999642"/>
              <a:gd name="connsiteX14" fmla="*/ 9599919 w 9599919"/>
              <a:gd name="connsiteY14" fmla="*/ 0 h 3999642"/>
              <a:gd name="connsiteX15" fmla="*/ 9599919 w 9599919"/>
              <a:gd name="connsiteY15" fmla="*/ 666607 h 3999642"/>
              <a:gd name="connsiteX16" fmla="*/ 9599919 w 9599919"/>
              <a:gd name="connsiteY16" fmla="*/ 1413207 h 3999642"/>
              <a:gd name="connsiteX17" fmla="*/ 9599919 w 9599919"/>
              <a:gd name="connsiteY17" fmla="*/ 1959825 h 3999642"/>
              <a:gd name="connsiteX18" fmla="*/ 9599919 w 9599919"/>
              <a:gd name="connsiteY18" fmla="*/ 2626432 h 3999642"/>
              <a:gd name="connsiteX19" fmla="*/ 9599919 w 9599919"/>
              <a:gd name="connsiteY19" fmla="*/ 3213046 h 3999642"/>
              <a:gd name="connsiteX20" fmla="*/ 9599919 w 9599919"/>
              <a:gd name="connsiteY20" fmla="*/ 3999642 h 3999642"/>
              <a:gd name="connsiteX21" fmla="*/ 9202208 w 9599919"/>
              <a:gd name="connsiteY21" fmla="*/ 3999642 h 3999642"/>
              <a:gd name="connsiteX22" fmla="*/ 8804497 w 9599919"/>
              <a:gd name="connsiteY22" fmla="*/ 3999642 h 3999642"/>
              <a:gd name="connsiteX23" fmla="*/ 8310787 w 9599919"/>
              <a:gd name="connsiteY23" fmla="*/ 3999642 h 3999642"/>
              <a:gd name="connsiteX24" fmla="*/ 7433080 w 9599919"/>
              <a:gd name="connsiteY24" fmla="*/ 3999642 h 3999642"/>
              <a:gd name="connsiteX25" fmla="*/ 6843371 w 9599919"/>
              <a:gd name="connsiteY25" fmla="*/ 3999642 h 3999642"/>
              <a:gd name="connsiteX26" fmla="*/ 6061663 w 9599919"/>
              <a:gd name="connsiteY26" fmla="*/ 3999642 h 3999642"/>
              <a:gd name="connsiteX27" fmla="*/ 5471954 w 9599919"/>
              <a:gd name="connsiteY27" fmla="*/ 3999642 h 3999642"/>
              <a:gd name="connsiteX28" fmla="*/ 4690246 w 9599919"/>
              <a:gd name="connsiteY28" fmla="*/ 3999642 h 3999642"/>
              <a:gd name="connsiteX29" fmla="*/ 4292535 w 9599919"/>
              <a:gd name="connsiteY29" fmla="*/ 3999642 h 3999642"/>
              <a:gd name="connsiteX30" fmla="*/ 3798825 w 9599919"/>
              <a:gd name="connsiteY30" fmla="*/ 3999642 h 3999642"/>
              <a:gd name="connsiteX31" fmla="*/ 3209116 w 9599919"/>
              <a:gd name="connsiteY31" fmla="*/ 3999642 h 3999642"/>
              <a:gd name="connsiteX32" fmla="*/ 2523407 w 9599919"/>
              <a:gd name="connsiteY32" fmla="*/ 3999642 h 3999642"/>
              <a:gd name="connsiteX33" fmla="*/ 1837699 w 9599919"/>
              <a:gd name="connsiteY33" fmla="*/ 3999642 h 3999642"/>
              <a:gd name="connsiteX34" fmla="*/ 1151990 w 9599919"/>
              <a:gd name="connsiteY34" fmla="*/ 3999642 h 3999642"/>
              <a:gd name="connsiteX35" fmla="*/ 0 w 9599919"/>
              <a:gd name="connsiteY35" fmla="*/ 3999642 h 3999642"/>
              <a:gd name="connsiteX36" fmla="*/ 0 w 9599919"/>
              <a:gd name="connsiteY36" fmla="*/ 3293039 h 3999642"/>
              <a:gd name="connsiteX37" fmla="*/ 0 w 9599919"/>
              <a:gd name="connsiteY37" fmla="*/ 2706424 h 3999642"/>
              <a:gd name="connsiteX38" fmla="*/ 0 w 9599919"/>
              <a:gd name="connsiteY38" fmla="*/ 2159807 h 3999642"/>
              <a:gd name="connsiteX39" fmla="*/ 0 w 9599919"/>
              <a:gd name="connsiteY39" fmla="*/ 1573193 h 3999642"/>
              <a:gd name="connsiteX40" fmla="*/ 0 w 9599919"/>
              <a:gd name="connsiteY40" fmla="*/ 866589 h 3999642"/>
              <a:gd name="connsiteX41" fmla="*/ 0 w 9599919"/>
              <a:gd name="connsiteY41" fmla="*/ 0 h 399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99919" h="3999642" fill="none" extrusionOk="0">
                <a:moveTo>
                  <a:pt x="0" y="0"/>
                </a:moveTo>
                <a:cubicBezTo>
                  <a:pt x="114045" y="3232"/>
                  <a:pt x="383913" y="-9580"/>
                  <a:pt x="493710" y="0"/>
                </a:cubicBezTo>
                <a:cubicBezTo>
                  <a:pt x="603507" y="9580"/>
                  <a:pt x="1094778" y="9954"/>
                  <a:pt x="1275418" y="0"/>
                </a:cubicBezTo>
                <a:cubicBezTo>
                  <a:pt x="1456058" y="-9954"/>
                  <a:pt x="1702818" y="-2100"/>
                  <a:pt x="2057125" y="0"/>
                </a:cubicBezTo>
                <a:cubicBezTo>
                  <a:pt x="2411432" y="2100"/>
                  <a:pt x="2576662" y="-19710"/>
                  <a:pt x="2934832" y="0"/>
                </a:cubicBezTo>
                <a:cubicBezTo>
                  <a:pt x="3293002" y="19710"/>
                  <a:pt x="3502845" y="-17522"/>
                  <a:pt x="3716540" y="0"/>
                </a:cubicBezTo>
                <a:cubicBezTo>
                  <a:pt x="3930235" y="17522"/>
                  <a:pt x="4144914" y="-2665"/>
                  <a:pt x="4306249" y="0"/>
                </a:cubicBezTo>
                <a:cubicBezTo>
                  <a:pt x="4467584" y="2665"/>
                  <a:pt x="4572351" y="-14132"/>
                  <a:pt x="4703960" y="0"/>
                </a:cubicBezTo>
                <a:cubicBezTo>
                  <a:pt x="4835569" y="14132"/>
                  <a:pt x="5086985" y="-7334"/>
                  <a:pt x="5389669" y="0"/>
                </a:cubicBezTo>
                <a:cubicBezTo>
                  <a:pt x="5692353" y="7334"/>
                  <a:pt x="5828534" y="24472"/>
                  <a:pt x="5979378" y="0"/>
                </a:cubicBezTo>
                <a:cubicBezTo>
                  <a:pt x="6130222" y="-24472"/>
                  <a:pt x="6513216" y="6782"/>
                  <a:pt x="6761086" y="0"/>
                </a:cubicBezTo>
                <a:cubicBezTo>
                  <a:pt x="7008956" y="-6782"/>
                  <a:pt x="7303266" y="10346"/>
                  <a:pt x="7446794" y="0"/>
                </a:cubicBezTo>
                <a:cubicBezTo>
                  <a:pt x="7590322" y="-10346"/>
                  <a:pt x="7856188" y="11826"/>
                  <a:pt x="8132503" y="0"/>
                </a:cubicBezTo>
                <a:cubicBezTo>
                  <a:pt x="8408818" y="-11826"/>
                  <a:pt x="8655662" y="5308"/>
                  <a:pt x="8914210" y="0"/>
                </a:cubicBezTo>
                <a:cubicBezTo>
                  <a:pt x="9172758" y="-5308"/>
                  <a:pt x="9439847" y="-10053"/>
                  <a:pt x="9599919" y="0"/>
                </a:cubicBezTo>
                <a:cubicBezTo>
                  <a:pt x="9573593" y="183543"/>
                  <a:pt x="9610829" y="531107"/>
                  <a:pt x="9599919" y="666607"/>
                </a:cubicBezTo>
                <a:cubicBezTo>
                  <a:pt x="9589009" y="802107"/>
                  <a:pt x="9572712" y="1144991"/>
                  <a:pt x="9599919" y="1413207"/>
                </a:cubicBezTo>
                <a:cubicBezTo>
                  <a:pt x="9627126" y="1681423"/>
                  <a:pt x="9585390" y="1762779"/>
                  <a:pt x="9599919" y="1959825"/>
                </a:cubicBezTo>
                <a:cubicBezTo>
                  <a:pt x="9614448" y="2156871"/>
                  <a:pt x="9585322" y="2452191"/>
                  <a:pt x="9599919" y="2626432"/>
                </a:cubicBezTo>
                <a:cubicBezTo>
                  <a:pt x="9614516" y="2800673"/>
                  <a:pt x="9580767" y="2994349"/>
                  <a:pt x="9599919" y="3213046"/>
                </a:cubicBezTo>
                <a:cubicBezTo>
                  <a:pt x="9619071" y="3431743"/>
                  <a:pt x="9573099" y="3677412"/>
                  <a:pt x="9599919" y="3999642"/>
                </a:cubicBezTo>
                <a:cubicBezTo>
                  <a:pt x="9411907" y="4003338"/>
                  <a:pt x="9329537" y="3986274"/>
                  <a:pt x="9202208" y="3999642"/>
                </a:cubicBezTo>
                <a:cubicBezTo>
                  <a:pt x="9074879" y="4013010"/>
                  <a:pt x="8996006" y="3980971"/>
                  <a:pt x="8804497" y="3999642"/>
                </a:cubicBezTo>
                <a:cubicBezTo>
                  <a:pt x="8612988" y="4018313"/>
                  <a:pt x="8488215" y="4014481"/>
                  <a:pt x="8310787" y="3999642"/>
                </a:cubicBezTo>
                <a:cubicBezTo>
                  <a:pt x="8133359" y="3984804"/>
                  <a:pt x="7699451" y="4020311"/>
                  <a:pt x="7433080" y="3999642"/>
                </a:cubicBezTo>
                <a:cubicBezTo>
                  <a:pt x="7166709" y="3978973"/>
                  <a:pt x="7043426" y="3974685"/>
                  <a:pt x="6843371" y="3999642"/>
                </a:cubicBezTo>
                <a:cubicBezTo>
                  <a:pt x="6643316" y="4024599"/>
                  <a:pt x="6241155" y="4025991"/>
                  <a:pt x="6061663" y="3999642"/>
                </a:cubicBezTo>
                <a:cubicBezTo>
                  <a:pt x="5882171" y="3973293"/>
                  <a:pt x="5652251" y="4021661"/>
                  <a:pt x="5471954" y="3999642"/>
                </a:cubicBezTo>
                <a:cubicBezTo>
                  <a:pt x="5291657" y="3977623"/>
                  <a:pt x="5048243" y="3964267"/>
                  <a:pt x="4690246" y="3999642"/>
                </a:cubicBezTo>
                <a:cubicBezTo>
                  <a:pt x="4332249" y="4035017"/>
                  <a:pt x="4438302" y="4015312"/>
                  <a:pt x="4292535" y="3999642"/>
                </a:cubicBezTo>
                <a:cubicBezTo>
                  <a:pt x="4146768" y="3983972"/>
                  <a:pt x="4041326" y="4022016"/>
                  <a:pt x="3798825" y="3999642"/>
                </a:cubicBezTo>
                <a:cubicBezTo>
                  <a:pt x="3556324" y="3977269"/>
                  <a:pt x="3470415" y="4015455"/>
                  <a:pt x="3209116" y="3999642"/>
                </a:cubicBezTo>
                <a:cubicBezTo>
                  <a:pt x="2947817" y="3983829"/>
                  <a:pt x="2681217" y="4004112"/>
                  <a:pt x="2523407" y="3999642"/>
                </a:cubicBezTo>
                <a:cubicBezTo>
                  <a:pt x="2365597" y="3995172"/>
                  <a:pt x="2166785" y="3969301"/>
                  <a:pt x="1837699" y="3999642"/>
                </a:cubicBezTo>
                <a:cubicBezTo>
                  <a:pt x="1508613" y="4029983"/>
                  <a:pt x="1472079" y="4027116"/>
                  <a:pt x="1151990" y="3999642"/>
                </a:cubicBezTo>
                <a:cubicBezTo>
                  <a:pt x="831901" y="3972168"/>
                  <a:pt x="517405" y="3946226"/>
                  <a:pt x="0" y="3999642"/>
                </a:cubicBezTo>
                <a:cubicBezTo>
                  <a:pt x="-28165" y="3717180"/>
                  <a:pt x="-34084" y="3553794"/>
                  <a:pt x="0" y="3293039"/>
                </a:cubicBezTo>
                <a:cubicBezTo>
                  <a:pt x="34084" y="3032284"/>
                  <a:pt x="-15097" y="2994304"/>
                  <a:pt x="0" y="2706424"/>
                </a:cubicBezTo>
                <a:cubicBezTo>
                  <a:pt x="15097" y="2418545"/>
                  <a:pt x="-2451" y="2429967"/>
                  <a:pt x="0" y="2159807"/>
                </a:cubicBezTo>
                <a:cubicBezTo>
                  <a:pt x="2451" y="1889647"/>
                  <a:pt x="1703" y="1849293"/>
                  <a:pt x="0" y="1573193"/>
                </a:cubicBezTo>
                <a:cubicBezTo>
                  <a:pt x="-1703" y="1297093"/>
                  <a:pt x="13010" y="1058646"/>
                  <a:pt x="0" y="866589"/>
                </a:cubicBezTo>
                <a:cubicBezTo>
                  <a:pt x="-13010" y="674532"/>
                  <a:pt x="38667" y="286788"/>
                  <a:pt x="0" y="0"/>
                </a:cubicBezTo>
                <a:close/>
              </a:path>
              <a:path w="9599919" h="3999642" stroke="0" extrusionOk="0">
                <a:moveTo>
                  <a:pt x="0" y="0"/>
                </a:moveTo>
                <a:cubicBezTo>
                  <a:pt x="167242" y="9118"/>
                  <a:pt x="263820" y="-18843"/>
                  <a:pt x="397711" y="0"/>
                </a:cubicBezTo>
                <a:cubicBezTo>
                  <a:pt x="531602" y="18843"/>
                  <a:pt x="880770" y="25343"/>
                  <a:pt x="1275418" y="0"/>
                </a:cubicBezTo>
                <a:cubicBezTo>
                  <a:pt x="1670066" y="-25343"/>
                  <a:pt x="1769334" y="7996"/>
                  <a:pt x="2153125" y="0"/>
                </a:cubicBezTo>
                <a:cubicBezTo>
                  <a:pt x="2536916" y="-7996"/>
                  <a:pt x="2734396" y="39789"/>
                  <a:pt x="3030832" y="0"/>
                </a:cubicBezTo>
                <a:cubicBezTo>
                  <a:pt x="3327268" y="-39789"/>
                  <a:pt x="3470763" y="-33917"/>
                  <a:pt x="3716540" y="0"/>
                </a:cubicBezTo>
                <a:cubicBezTo>
                  <a:pt x="3962317" y="33917"/>
                  <a:pt x="4354238" y="-31927"/>
                  <a:pt x="4594247" y="0"/>
                </a:cubicBezTo>
                <a:cubicBezTo>
                  <a:pt x="4834256" y="31927"/>
                  <a:pt x="4964111" y="14663"/>
                  <a:pt x="5183956" y="0"/>
                </a:cubicBezTo>
                <a:cubicBezTo>
                  <a:pt x="5403801" y="-14663"/>
                  <a:pt x="5704461" y="-928"/>
                  <a:pt x="6061663" y="0"/>
                </a:cubicBezTo>
                <a:cubicBezTo>
                  <a:pt x="6418865" y="928"/>
                  <a:pt x="6666419" y="19968"/>
                  <a:pt x="6939370" y="0"/>
                </a:cubicBezTo>
                <a:cubicBezTo>
                  <a:pt x="7212321" y="-19968"/>
                  <a:pt x="7339975" y="-23150"/>
                  <a:pt x="7529079" y="0"/>
                </a:cubicBezTo>
                <a:cubicBezTo>
                  <a:pt x="7718183" y="23150"/>
                  <a:pt x="8087256" y="3289"/>
                  <a:pt x="8310787" y="0"/>
                </a:cubicBezTo>
                <a:cubicBezTo>
                  <a:pt x="8534318" y="-3289"/>
                  <a:pt x="9008548" y="-55544"/>
                  <a:pt x="9599919" y="0"/>
                </a:cubicBezTo>
                <a:cubicBezTo>
                  <a:pt x="9617233" y="231319"/>
                  <a:pt x="9601326" y="364063"/>
                  <a:pt x="9599919" y="626611"/>
                </a:cubicBezTo>
                <a:cubicBezTo>
                  <a:pt x="9598512" y="889159"/>
                  <a:pt x="9581913" y="1001542"/>
                  <a:pt x="9599919" y="1373210"/>
                </a:cubicBezTo>
                <a:cubicBezTo>
                  <a:pt x="9617925" y="1744878"/>
                  <a:pt x="9614587" y="1899495"/>
                  <a:pt x="9599919" y="2119810"/>
                </a:cubicBezTo>
                <a:cubicBezTo>
                  <a:pt x="9585251" y="2340125"/>
                  <a:pt x="9621359" y="2694336"/>
                  <a:pt x="9599919" y="2866410"/>
                </a:cubicBezTo>
                <a:cubicBezTo>
                  <a:pt x="9578479" y="3038484"/>
                  <a:pt x="9641133" y="3704805"/>
                  <a:pt x="9599919" y="3999642"/>
                </a:cubicBezTo>
                <a:cubicBezTo>
                  <a:pt x="9309717" y="3974795"/>
                  <a:pt x="9069943" y="3996061"/>
                  <a:pt x="8818211" y="3999642"/>
                </a:cubicBezTo>
                <a:cubicBezTo>
                  <a:pt x="8566479" y="4003223"/>
                  <a:pt x="8377819" y="3998958"/>
                  <a:pt x="7940504" y="3999642"/>
                </a:cubicBezTo>
                <a:cubicBezTo>
                  <a:pt x="7503189" y="4000326"/>
                  <a:pt x="7547419" y="4033103"/>
                  <a:pt x="7254796" y="3999642"/>
                </a:cubicBezTo>
                <a:cubicBezTo>
                  <a:pt x="6962173" y="3966181"/>
                  <a:pt x="6725686" y="3986352"/>
                  <a:pt x="6569087" y="3999642"/>
                </a:cubicBezTo>
                <a:cubicBezTo>
                  <a:pt x="6412488" y="4012932"/>
                  <a:pt x="6048861" y="4034438"/>
                  <a:pt x="5787380" y="3999642"/>
                </a:cubicBezTo>
                <a:cubicBezTo>
                  <a:pt x="5525899" y="3964846"/>
                  <a:pt x="5535527" y="4020522"/>
                  <a:pt x="5293670" y="3999642"/>
                </a:cubicBezTo>
                <a:cubicBezTo>
                  <a:pt x="5051813" y="3978763"/>
                  <a:pt x="4820785" y="4005837"/>
                  <a:pt x="4511962" y="3999642"/>
                </a:cubicBezTo>
                <a:cubicBezTo>
                  <a:pt x="4203139" y="3993447"/>
                  <a:pt x="4179772" y="4020201"/>
                  <a:pt x="4018252" y="3999642"/>
                </a:cubicBezTo>
                <a:cubicBezTo>
                  <a:pt x="3856732" y="3979084"/>
                  <a:pt x="3642542" y="3985573"/>
                  <a:pt x="3524542" y="3999642"/>
                </a:cubicBezTo>
                <a:cubicBezTo>
                  <a:pt x="3406542" y="4013712"/>
                  <a:pt x="3206835" y="3978098"/>
                  <a:pt x="3030832" y="3999642"/>
                </a:cubicBezTo>
                <a:cubicBezTo>
                  <a:pt x="2854829" y="4021187"/>
                  <a:pt x="2496777" y="3983640"/>
                  <a:pt x="2153125" y="3999642"/>
                </a:cubicBezTo>
                <a:cubicBezTo>
                  <a:pt x="1809473" y="4015644"/>
                  <a:pt x="1703917" y="4015092"/>
                  <a:pt x="1371417" y="3999642"/>
                </a:cubicBezTo>
                <a:cubicBezTo>
                  <a:pt x="1038917" y="3984192"/>
                  <a:pt x="1159253" y="4019380"/>
                  <a:pt x="973706" y="3999642"/>
                </a:cubicBezTo>
                <a:cubicBezTo>
                  <a:pt x="788159" y="3979904"/>
                  <a:pt x="230978" y="3954379"/>
                  <a:pt x="0" y="3999642"/>
                </a:cubicBezTo>
                <a:cubicBezTo>
                  <a:pt x="-14055" y="3731254"/>
                  <a:pt x="7394" y="3655320"/>
                  <a:pt x="0" y="3413028"/>
                </a:cubicBezTo>
                <a:cubicBezTo>
                  <a:pt x="-7394" y="3170736"/>
                  <a:pt x="-22697" y="3015293"/>
                  <a:pt x="0" y="2826414"/>
                </a:cubicBezTo>
                <a:cubicBezTo>
                  <a:pt x="22697" y="2637535"/>
                  <a:pt x="-15952" y="2440904"/>
                  <a:pt x="0" y="2279796"/>
                </a:cubicBezTo>
                <a:cubicBezTo>
                  <a:pt x="15952" y="2118688"/>
                  <a:pt x="-6475" y="1943288"/>
                  <a:pt x="0" y="1613189"/>
                </a:cubicBezTo>
                <a:cubicBezTo>
                  <a:pt x="6475" y="1283090"/>
                  <a:pt x="-35299" y="1223800"/>
                  <a:pt x="0" y="866589"/>
                </a:cubicBezTo>
                <a:cubicBezTo>
                  <a:pt x="35299" y="509378"/>
                  <a:pt x="-29073" y="340517"/>
                  <a:pt x="0" y="0"/>
                </a:cubicBezTo>
                <a:close/>
              </a:path>
            </a:pathLst>
          </a:custGeom>
          <a:ln>
            <a:extLst>
              <a:ext uri="{C807C97D-BFC1-408E-A445-0C87EB9F89A2}">
                <ask:lineSketchStyleProps xmlns:ask="http://schemas.microsoft.com/office/drawing/2018/sketchyshapes" sd="3458215085">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2000" dirty="0">
              <a:latin typeface="UD Digi Kyokasho NK-R" panose="02020400000000000000" pitchFamily="18" charset="-128"/>
              <a:ea typeface="UD Digi Kyokasho NK-R" panose="02020400000000000000" pitchFamily="18" charset="-128"/>
            </a:endParaRPr>
          </a:p>
          <a:p>
            <a:r>
              <a:rPr lang="en-GB" sz="2000" dirty="0">
                <a:latin typeface="UD Digi Kyokasho NK-R" panose="02020400000000000000" pitchFamily="18" charset="-128"/>
                <a:ea typeface="UD Digi Kyokasho NK-R" panose="02020400000000000000" pitchFamily="18" charset="-128"/>
              </a:rPr>
              <a:t>We believe supporting children on their learning-to-read journey works best when a partnership is forged between school and home.  </a:t>
            </a:r>
          </a:p>
          <a:p>
            <a:r>
              <a:rPr lang="en-GB" sz="2000" dirty="0">
                <a:latin typeface="UD Digi Kyokasho NK-R" panose="02020400000000000000" pitchFamily="18" charset="-128"/>
                <a:ea typeface="UD Digi Kyokasho NK-R" panose="02020400000000000000" pitchFamily="18" charset="-128"/>
              </a:rPr>
              <a:t>Our parents are encouraged to attend phonics session in school to explain how reading is taught and to listen to their child read at home each evening.  </a:t>
            </a:r>
          </a:p>
          <a:p>
            <a:r>
              <a:rPr lang="en-GB" sz="2000" dirty="0">
                <a:latin typeface="UD Digi Kyokasho NK-R" panose="02020400000000000000" pitchFamily="18" charset="-128"/>
                <a:ea typeface="UD Digi Kyokasho NK-R" panose="02020400000000000000" pitchFamily="18" charset="-128"/>
              </a:rPr>
              <a:t>The Little Wandle website also has a dedicated ‘For Parents’ section with lots of resources and guides on what the children are learning, how and why.  </a:t>
            </a:r>
          </a:p>
          <a:p>
            <a:r>
              <a:rPr lang="en-GB" sz="2000" dirty="0">
                <a:latin typeface="UD Digi Kyokasho NK-R" panose="02020400000000000000" pitchFamily="18" charset="-128"/>
                <a:ea typeface="UD Digi Kyokasho NK-R" panose="02020400000000000000" pitchFamily="18" charset="-128"/>
              </a:rPr>
              <a:t>Much more information about the programme can be viewed by heading to the website.</a:t>
            </a:r>
          </a:p>
          <a:p>
            <a:r>
              <a:rPr lang="en-GB" sz="2000" dirty="0">
                <a:latin typeface="UD Digi Kyokasho NK-R" panose="02020400000000000000" pitchFamily="18" charset="-128"/>
                <a:ea typeface="UD Digi Kyokasho NK-R" panose="02020400000000000000" pitchFamily="18" charset="-128"/>
                <a:hlinkClick r:id="rId7"/>
              </a:rPr>
              <a:t>For parents | Letters and Sounds</a:t>
            </a:r>
            <a:endParaRPr lang="en-GB" sz="2000" dirty="0">
              <a:latin typeface="UD Digi Kyokasho NK-R" panose="02020400000000000000" pitchFamily="18" charset="-128"/>
              <a:ea typeface="UD Digi Kyokasho NK-R" panose="02020400000000000000" pitchFamily="18" charset="-128"/>
            </a:endParaRPr>
          </a:p>
          <a:p>
            <a:endParaRPr lang="en-GB" sz="2000" dirty="0"/>
          </a:p>
        </p:txBody>
      </p:sp>
      <p:pic>
        <p:nvPicPr>
          <p:cNvPr id="4" name="Picture 3">
            <a:extLst>
              <a:ext uri="{FF2B5EF4-FFF2-40B4-BE49-F238E27FC236}">
                <a16:creationId xmlns:a16="http://schemas.microsoft.com/office/drawing/2014/main" id="{7D12E88F-38DB-9ADC-A96E-18C180F8A09F}"/>
              </a:ext>
            </a:extLst>
          </p:cNvPr>
          <p:cNvPicPr>
            <a:picLocks noChangeAspect="1"/>
          </p:cNvPicPr>
          <p:nvPr/>
        </p:nvPicPr>
        <p:blipFill>
          <a:blip r:embed="rId8"/>
          <a:stretch>
            <a:fillRect/>
          </a:stretch>
        </p:blipFill>
        <p:spPr>
          <a:xfrm>
            <a:off x="2276381" y="208505"/>
            <a:ext cx="1011568" cy="880887"/>
          </a:xfrm>
          <a:prstGeom prst="rect">
            <a:avLst/>
          </a:prstGeom>
        </p:spPr>
      </p:pic>
    </p:spTree>
    <p:extLst>
      <p:ext uri="{BB962C8B-B14F-4D97-AF65-F5344CB8AC3E}">
        <p14:creationId xmlns:p14="http://schemas.microsoft.com/office/powerpoint/2010/main" val="463521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CE5D5008-A3AD-CF35-7D1E-EA36AF12B056}"/>
            </a:ext>
          </a:extLst>
        </p:cNvPr>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6E5E590C-75A3-BCF4-0123-FAFE6D6E01B9}"/>
              </a:ext>
            </a:extLst>
          </p:cNvPr>
          <p:cNvPicPr>
            <a:picLocks noChangeAspect="1"/>
          </p:cNvPicPr>
          <p:nvPr/>
        </p:nvPicPr>
        <p:blipFill rotWithShape="1">
          <a:blip r:embed="rId3"/>
          <a:srcRect l="7606" t="44387" r="7802" b="44944"/>
          <a:stretch/>
        </p:blipFill>
        <p:spPr>
          <a:xfrm>
            <a:off x="31305" y="6561093"/>
            <a:ext cx="12137327" cy="296907"/>
          </a:xfrm>
          <a:prstGeom prst="rect">
            <a:avLst/>
          </a:prstGeom>
          <a:ln w="38100">
            <a:solidFill>
              <a:schemeClr val="tx1"/>
            </a:solidFill>
          </a:ln>
        </p:spPr>
      </p:pic>
      <p:grpSp>
        <p:nvGrpSpPr>
          <p:cNvPr id="5" name="Group 4">
            <a:extLst>
              <a:ext uri="{FF2B5EF4-FFF2-40B4-BE49-F238E27FC236}">
                <a16:creationId xmlns:a16="http://schemas.microsoft.com/office/drawing/2014/main" id="{C01CA5DF-984F-9A71-2829-AC5AF5018EF0}"/>
              </a:ext>
            </a:extLst>
          </p:cNvPr>
          <p:cNvGrpSpPr/>
          <p:nvPr/>
        </p:nvGrpSpPr>
        <p:grpSpPr>
          <a:xfrm>
            <a:off x="11124" y="0"/>
            <a:ext cx="1630016" cy="6561093"/>
            <a:chOff x="578695" y="26182"/>
            <a:chExt cx="2183662" cy="6858000"/>
          </a:xfrm>
          <a:solidFill>
            <a:srgbClr val="002060"/>
          </a:solidFill>
        </p:grpSpPr>
        <p:pic>
          <p:nvPicPr>
            <p:cNvPr id="6" name="Picture 5">
              <a:extLst>
                <a:ext uri="{FF2B5EF4-FFF2-40B4-BE49-F238E27FC236}">
                  <a16:creationId xmlns:a16="http://schemas.microsoft.com/office/drawing/2014/main" id="{B7390509-0E92-5D0A-4C57-053F3F69CFE5}"/>
                </a:ext>
              </a:extLst>
            </p:cNvPr>
            <p:cNvPicPr>
              <a:picLocks noChangeAspect="1"/>
            </p:cNvPicPr>
            <p:nvPr/>
          </p:nvPicPr>
          <p:blipFill>
            <a:blip r:embed="rId4"/>
            <a:srcRect/>
            <a:stretch/>
          </p:blipFill>
          <p:spPr>
            <a:xfrm>
              <a:off x="578695" y="5532178"/>
              <a:ext cx="972661" cy="972661"/>
            </a:xfrm>
            <a:prstGeom prst="rect">
              <a:avLst/>
            </a:prstGeom>
            <a:grpFill/>
          </p:spPr>
        </p:pic>
        <p:grpSp>
          <p:nvGrpSpPr>
            <p:cNvPr id="7" name="Group 6">
              <a:extLst>
                <a:ext uri="{FF2B5EF4-FFF2-40B4-BE49-F238E27FC236}">
                  <a16:creationId xmlns:a16="http://schemas.microsoft.com/office/drawing/2014/main" id="{F491FA89-14C3-2925-463F-E430960DE27F}"/>
                </a:ext>
              </a:extLst>
            </p:cNvPr>
            <p:cNvGrpSpPr/>
            <p:nvPr/>
          </p:nvGrpSpPr>
          <p:grpSpPr>
            <a:xfrm>
              <a:off x="610000" y="26182"/>
              <a:ext cx="2152357" cy="6858000"/>
              <a:chOff x="560717" y="26182"/>
              <a:chExt cx="2152357" cy="6858000"/>
            </a:xfrm>
            <a:grpFill/>
          </p:grpSpPr>
          <p:sp>
            <p:nvSpPr>
              <p:cNvPr id="8" name="Google Shape;86;p1">
                <a:extLst>
                  <a:ext uri="{FF2B5EF4-FFF2-40B4-BE49-F238E27FC236}">
                    <a16:creationId xmlns:a16="http://schemas.microsoft.com/office/drawing/2014/main" id="{D010EE94-25B3-48A1-E6D1-25B1C7FF9227}"/>
                  </a:ext>
                </a:extLst>
              </p:cNvPr>
              <p:cNvSpPr/>
              <p:nvPr/>
            </p:nvSpPr>
            <p:spPr>
              <a:xfrm>
                <a:off x="560717" y="26182"/>
                <a:ext cx="2152357" cy="6858000"/>
              </a:xfrm>
              <a:prstGeom prst="rect">
                <a:avLst/>
              </a:prstGeom>
              <a:grpFill/>
              <a:ln w="635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D Digi Kyokasho NK-R" panose="02020400000000000000" pitchFamily="18" charset="-128"/>
                  <a:ea typeface="UD Digi Kyokasho NK-R" panose="02020400000000000000" pitchFamily="18" charset="-128"/>
                  <a:cs typeface="Calibri"/>
                  <a:sym typeface="Calibri"/>
                </a:endParaRPr>
              </a:p>
            </p:txBody>
          </p:sp>
          <p:sp>
            <p:nvSpPr>
              <p:cNvPr id="9" name="Google Shape;88;p1">
                <a:extLst>
                  <a:ext uri="{FF2B5EF4-FFF2-40B4-BE49-F238E27FC236}">
                    <a16:creationId xmlns:a16="http://schemas.microsoft.com/office/drawing/2014/main" id="{53065502-5155-8C18-2815-B2A6095D92C8}"/>
                  </a:ext>
                </a:extLst>
              </p:cNvPr>
              <p:cNvSpPr txBox="1"/>
              <p:nvPr/>
            </p:nvSpPr>
            <p:spPr>
              <a:xfrm rot="16200000">
                <a:off x="-339687" y="2361822"/>
                <a:ext cx="4059268" cy="1030733"/>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4400" b="1" dirty="0">
                  <a:solidFill>
                    <a:schemeClr val="bg1"/>
                  </a:solidFill>
                  <a:latin typeface="UD Digi Kyokasho NK-R" panose="02020400000000000000" pitchFamily="18" charset="-128"/>
                  <a:ea typeface="UD Digi Kyokasho NK-R" panose="02020400000000000000" pitchFamily="18" charset="-128"/>
                  <a:cs typeface="Calibri"/>
                </a:endParaRPr>
              </a:p>
            </p:txBody>
          </p:sp>
        </p:grpSp>
      </p:grpSp>
      <p:pic>
        <p:nvPicPr>
          <p:cNvPr id="18" name="Picture 17" descr="Text&#10;&#10;Description automatically generated with low confidence">
            <a:extLst>
              <a:ext uri="{FF2B5EF4-FFF2-40B4-BE49-F238E27FC236}">
                <a16:creationId xmlns:a16="http://schemas.microsoft.com/office/drawing/2014/main" id="{80FE7DC3-BACD-B57E-614E-1D2ED3EDD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925" y="5896083"/>
            <a:ext cx="1348368" cy="575523"/>
          </a:xfrm>
          <a:prstGeom prst="rect">
            <a:avLst/>
          </a:prstGeom>
        </p:spPr>
      </p:pic>
      <p:pic>
        <p:nvPicPr>
          <p:cNvPr id="12" name="Picture 11">
            <a:extLst>
              <a:ext uri="{FF2B5EF4-FFF2-40B4-BE49-F238E27FC236}">
                <a16:creationId xmlns:a16="http://schemas.microsoft.com/office/drawing/2014/main" id="{DA55DB7A-0FC7-96ED-B1E6-E057F6E57297}"/>
              </a:ext>
            </a:extLst>
          </p:cNvPr>
          <p:cNvPicPr>
            <a:picLocks noChangeAspect="1"/>
          </p:cNvPicPr>
          <p:nvPr/>
        </p:nvPicPr>
        <p:blipFill>
          <a:blip r:embed="rId6"/>
          <a:stretch>
            <a:fillRect/>
          </a:stretch>
        </p:blipFill>
        <p:spPr>
          <a:xfrm>
            <a:off x="92707" y="4777604"/>
            <a:ext cx="1466850" cy="1485900"/>
          </a:xfrm>
          <a:prstGeom prst="rect">
            <a:avLst/>
          </a:prstGeom>
        </p:spPr>
      </p:pic>
      <p:sp>
        <p:nvSpPr>
          <p:cNvPr id="15" name="TextBox 14">
            <a:extLst>
              <a:ext uri="{FF2B5EF4-FFF2-40B4-BE49-F238E27FC236}">
                <a16:creationId xmlns:a16="http://schemas.microsoft.com/office/drawing/2014/main" id="{540DF1A2-C3EB-35B1-AA2A-60CC8B3B3553}"/>
              </a:ext>
            </a:extLst>
          </p:cNvPr>
          <p:cNvSpPr txBox="1"/>
          <p:nvPr/>
        </p:nvSpPr>
        <p:spPr>
          <a:xfrm>
            <a:off x="1964989" y="105650"/>
            <a:ext cx="10019488" cy="2092881"/>
          </a:xfrm>
          <a:prstGeom prst="rect">
            <a:avLst/>
          </a:prstGeom>
          <a:noFill/>
        </p:spPr>
        <p:txBody>
          <a:bodyPr wrap="square">
            <a:spAutoFit/>
          </a:bodyPr>
          <a:lstStyle/>
          <a:p>
            <a:endParaRPr lang="en-GB" dirty="0">
              <a:solidFill>
                <a:srgbClr val="0070C0"/>
              </a:solidFill>
            </a:endParaRPr>
          </a:p>
          <a:p>
            <a:pPr algn="ctr"/>
            <a:r>
              <a:rPr lang="en-GB" sz="4000" dirty="0">
                <a:solidFill>
                  <a:srgbClr val="0070C0"/>
                </a:solidFill>
                <a:latin typeface="UD Digi Kyokasho NK-B" panose="02020700000000000000" pitchFamily="18" charset="-128"/>
                <a:ea typeface="UD Digi Kyokasho NK-B" panose="02020700000000000000" pitchFamily="18" charset="-128"/>
              </a:rPr>
              <a:t>Year Two and beyond</a:t>
            </a:r>
          </a:p>
          <a:p>
            <a:endParaRPr lang="en-GB" sz="5400" dirty="0">
              <a:solidFill>
                <a:srgbClr val="0070C0"/>
              </a:solidFill>
              <a:latin typeface="UD Digi Kyokasho NK-B" panose="02020700000000000000" pitchFamily="18" charset="-128"/>
              <a:ea typeface="UD Digi Kyokasho NK-B" panose="02020700000000000000" pitchFamily="18" charset="-128"/>
            </a:endParaRPr>
          </a:p>
          <a:p>
            <a:endParaRPr lang="en-GB" dirty="0">
              <a:solidFill>
                <a:srgbClr val="0070C0"/>
              </a:solidFill>
            </a:endParaRPr>
          </a:p>
        </p:txBody>
      </p:sp>
      <p:sp>
        <p:nvSpPr>
          <p:cNvPr id="21" name="Content Placeholder 2">
            <a:extLst>
              <a:ext uri="{FF2B5EF4-FFF2-40B4-BE49-F238E27FC236}">
                <a16:creationId xmlns:a16="http://schemas.microsoft.com/office/drawing/2014/main" id="{D845FE67-4C98-69CE-4E6B-D0C34177B1BD}"/>
              </a:ext>
            </a:extLst>
          </p:cNvPr>
          <p:cNvSpPr txBox="1">
            <a:spLocks/>
          </p:cNvSpPr>
          <p:nvPr/>
        </p:nvSpPr>
        <p:spPr>
          <a:xfrm>
            <a:off x="2174773" y="1386981"/>
            <a:ext cx="9599919" cy="4259707"/>
          </a:xfrm>
          <a:custGeom>
            <a:avLst/>
            <a:gdLst>
              <a:gd name="connsiteX0" fmla="*/ 0 w 9599919"/>
              <a:gd name="connsiteY0" fmla="*/ 0 h 4259707"/>
              <a:gd name="connsiteX1" fmla="*/ 589709 w 9599919"/>
              <a:gd name="connsiteY1" fmla="*/ 0 h 4259707"/>
              <a:gd name="connsiteX2" fmla="*/ 1467416 w 9599919"/>
              <a:gd name="connsiteY2" fmla="*/ 0 h 4259707"/>
              <a:gd name="connsiteX3" fmla="*/ 2249124 w 9599919"/>
              <a:gd name="connsiteY3" fmla="*/ 0 h 4259707"/>
              <a:gd name="connsiteX4" fmla="*/ 2838833 w 9599919"/>
              <a:gd name="connsiteY4" fmla="*/ 0 h 4259707"/>
              <a:gd name="connsiteX5" fmla="*/ 3236544 w 9599919"/>
              <a:gd name="connsiteY5" fmla="*/ 0 h 4259707"/>
              <a:gd name="connsiteX6" fmla="*/ 3922253 w 9599919"/>
              <a:gd name="connsiteY6" fmla="*/ 0 h 4259707"/>
              <a:gd name="connsiteX7" fmla="*/ 4511962 w 9599919"/>
              <a:gd name="connsiteY7" fmla="*/ 0 h 4259707"/>
              <a:gd name="connsiteX8" fmla="*/ 5293670 w 9599919"/>
              <a:gd name="connsiteY8" fmla="*/ 0 h 4259707"/>
              <a:gd name="connsiteX9" fmla="*/ 5979378 w 9599919"/>
              <a:gd name="connsiteY9" fmla="*/ 0 h 4259707"/>
              <a:gd name="connsiteX10" fmla="*/ 6665087 w 9599919"/>
              <a:gd name="connsiteY10" fmla="*/ 0 h 4259707"/>
              <a:gd name="connsiteX11" fmla="*/ 7446794 w 9599919"/>
              <a:gd name="connsiteY11" fmla="*/ 0 h 4259707"/>
              <a:gd name="connsiteX12" fmla="*/ 8324501 w 9599919"/>
              <a:gd name="connsiteY12" fmla="*/ 0 h 4259707"/>
              <a:gd name="connsiteX13" fmla="*/ 9010210 w 9599919"/>
              <a:gd name="connsiteY13" fmla="*/ 0 h 4259707"/>
              <a:gd name="connsiteX14" fmla="*/ 9599919 w 9599919"/>
              <a:gd name="connsiteY14" fmla="*/ 0 h 4259707"/>
              <a:gd name="connsiteX15" fmla="*/ 9599919 w 9599919"/>
              <a:gd name="connsiteY15" fmla="*/ 480738 h 4259707"/>
              <a:gd name="connsiteX16" fmla="*/ 9599919 w 9599919"/>
              <a:gd name="connsiteY16" fmla="*/ 1089268 h 4259707"/>
              <a:gd name="connsiteX17" fmla="*/ 9599919 w 9599919"/>
              <a:gd name="connsiteY17" fmla="*/ 1612603 h 4259707"/>
              <a:gd name="connsiteX18" fmla="*/ 9599919 w 9599919"/>
              <a:gd name="connsiteY18" fmla="*/ 2221133 h 4259707"/>
              <a:gd name="connsiteX19" fmla="*/ 9599919 w 9599919"/>
              <a:gd name="connsiteY19" fmla="*/ 2701871 h 4259707"/>
              <a:gd name="connsiteX20" fmla="*/ 9599919 w 9599919"/>
              <a:gd name="connsiteY20" fmla="*/ 3395595 h 4259707"/>
              <a:gd name="connsiteX21" fmla="*/ 9599919 w 9599919"/>
              <a:gd name="connsiteY21" fmla="*/ 4259707 h 4259707"/>
              <a:gd name="connsiteX22" fmla="*/ 9106209 w 9599919"/>
              <a:gd name="connsiteY22" fmla="*/ 4259707 h 4259707"/>
              <a:gd name="connsiteX23" fmla="*/ 8516500 w 9599919"/>
              <a:gd name="connsiteY23" fmla="*/ 4259707 h 4259707"/>
              <a:gd name="connsiteX24" fmla="*/ 7734792 w 9599919"/>
              <a:gd name="connsiteY24" fmla="*/ 4259707 h 4259707"/>
              <a:gd name="connsiteX25" fmla="*/ 7145083 w 9599919"/>
              <a:gd name="connsiteY25" fmla="*/ 4259707 h 4259707"/>
              <a:gd name="connsiteX26" fmla="*/ 6363375 w 9599919"/>
              <a:gd name="connsiteY26" fmla="*/ 4259707 h 4259707"/>
              <a:gd name="connsiteX27" fmla="*/ 5965664 w 9599919"/>
              <a:gd name="connsiteY27" fmla="*/ 4259707 h 4259707"/>
              <a:gd name="connsiteX28" fmla="*/ 5471954 w 9599919"/>
              <a:gd name="connsiteY28" fmla="*/ 4259707 h 4259707"/>
              <a:gd name="connsiteX29" fmla="*/ 4882245 w 9599919"/>
              <a:gd name="connsiteY29" fmla="*/ 4259707 h 4259707"/>
              <a:gd name="connsiteX30" fmla="*/ 4196536 w 9599919"/>
              <a:gd name="connsiteY30" fmla="*/ 4259707 h 4259707"/>
              <a:gd name="connsiteX31" fmla="*/ 3510828 w 9599919"/>
              <a:gd name="connsiteY31" fmla="*/ 4259707 h 4259707"/>
              <a:gd name="connsiteX32" fmla="*/ 2825119 w 9599919"/>
              <a:gd name="connsiteY32" fmla="*/ 4259707 h 4259707"/>
              <a:gd name="connsiteX33" fmla="*/ 2235410 w 9599919"/>
              <a:gd name="connsiteY33" fmla="*/ 4259707 h 4259707"/>
              <a:gd name="connsiteX34" fmla="*/ 1453702 w 9599919"/>
              <a:gd name="connsiteY34" fmla="*/ 4259707 h 4259707"/>
              <a:gd name="connsiteX35" fmla="*/ 959992 w 9599919"/>
              <a:gd name="connsiteY35" fmla="*/ 4259707 h 4259707"/>
              <a:gd name="connsiteX36" fmla="*/ 0 w 9599919"/>
              <a:gd name="connsiteY36" fmla="*/ 4259707 h 4259707"/>
              <a:gd name="connsiteX37" fmla="*/ 0 w 9599919"/>
              <a:gd name="connsiteY37" fmla="*/ 3608580 h 4259707"/>
              <a:gd name="connsiteX38" fmla="*/ 0 w 9599919"/>
              <a:gd name="connsiteY38" fmla="*/ 2957454 h 4259707"/>
              <a:gd name="connsiteX39" fmla="*/ 0 w 9599919"/>
              <a:gd name="connsiteY39" fmla="*/ 2434118 h 4259707"/>
              <a:gd name="connsiteX40" fmla="*/ 0 w 9599919"/>
              <a:gd name="connsiteY40" fmla="*/ 1953380 h 4259707"/>
              <a:gd name="connsiteX41" fmla="*/ 0 w 9599919"/>
              <a:gd name="connsiteY41" fmla="*/ 1259656 h 4259707"/>
              <a:gd name="connsiteX42" fmla="*/ 0 w 9599919"/>
              <a:gd name="connsiteY42" fmla="*/ 736321 h 4259707"/>
              <a:gd name="connsiteX43" fmla="*/ 0 w 9599919"/>
              <a:gd name="connsiteY43" fmla="*/ 0 h 425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599919" h="4259707" fill="none" extrusionOk="0">
                <a:moveTo>
                  <a:pt x="0" y="0"/>
                </a:moveTo>
                <a:cubicBezTo>
                  <a:pt x="131909" y="9319"/>
                  <a:pt x="317432" y="-10925"/>
                  <a:pt x="589709" y="0"/>
                </a:cubicBezTo>
                <a:cubicBezTo>
                  <a:pt x="861986" y="10925"/>
                  <a:pt x="1109246" y="-19710"/>
                  <a:pt x="1467416" y="0"/>
                </a:cubicBezTo>
                <a:cubicBezTo>
                  <a:pt x="1825586" y="19710"/>
                  <a:pt x="2035429" y="-17522"/>
                  <a:pt x="2249124" y="0"/>
                </a:cubicBezTo>
                <a:cubicBezTo>
                  <a:pt x="2462819" y="17522"/>
                  <a:pt x="2677498" y="-2665"/>
                  <a:pt x="2838833" y="0"/>
                </a:cubicBezTo>
                <a:cubicBezTo>
                  <a:pt x="3000168" y="2665"/>
                  <a:pt x="3104935" y="-14132"/>
                  <a:pt x="3236544" y="0"/>
                </a:cubicBezTo>
                <a:cubicBezTo>
                  <a:pt x="3368153" y="14132"/>
                  <a:pt x="3619569" y="-7334"/>
                  <a:pt x="3922253" y="0"/>
                </a:cubicBezTo>
                <a:cubicBezTo>
                  <a:pt x="4224937" y="7334"/>
                  <a:pt x="4361118" y="24472"/>
                  <a:pt x="4511962" y="0"/>
                </a:cubicBezTo>
                <a:cubicBezTo>
                  <a:pt x="4662806" y="-24472"/>
                  <a:pt x="5045800" y="6782"/>
                  <a:pt x="5293670" y="0"/>
                </a:cubicBezTo>
                <a:cubicBezTo>
                  <a:pt x="5541540" y="-6782"/>
                  <a:pt x="5835850" y="10346"/>
                  <a:pt x="5979378" y="0"/>
                </a:cubicBezTo>
                <a:cubicBezTo>
                  <a:pt x="6122906" y="-10346"/>
                  <a:pt x="6388772" y="11826"/>
                  <a:pt x="6665087" y="0"/>
                </a:cubicBezTo>
                <a:cubicBezTo>
                  <a:pt x="6941402" y="-11826"/>
                  <a:pt x="7188246" y="5308"/>
                  <a:pt x="7446794" y="0"/>
                </a:cubicBezTo>
                <a:cubicBezTo>
                  <a:pt x="7705342" y="-5308"/>
                  <a:pt x="8146689" y="25390"/>
                  <a:pt x="8324501" y="0"/>
                </a:cubicBezTo>
                <a:cubicBezTo>
                  <a:pt x="8502313" y="-25390"/>
                  <a:pt x="8706470" y="17371"/>
                  <a:pt x="9010210" y="0"/>
                </a:cubicBezTo>
                <a:cubicBezTo>
                  <a:pt x="9313950" y="-17371"/>
                  <a:pt x="9428794" y="1204"/>
                  <a:pt x="9599919" y="0"/>
                </a:cubicBezTo>
                <a:cubicBezTo>
                  <a:pt x="9585216" y="147521"/>
                  <a:pt x="9578745" y="251946"/>
                  <a:pt x="9599919" y="480738"/>
                </a:cubicBezTo>
                <a:cubicBezTo>
                  <a:pt x="9621093" y="709530"/>
                  <a:pt x="9623465" y="922680"/>
                  <a:pt x="9599919" y="1089268"/>
                </a:cubicBezTo>
                <a:cubicBezTo>
                  <a:pt x="9576374" y="1255856"/>
                  <a:pt x="9610969" y="1499950"/>
                  <a:pt x="9599919" y="1612603"/>
                </a:cubicBezTo>
                <a:cubicBezTo>
                  <a:pt x="9588869" y="1725257"/>
                  <a:pt x="9611385" y="1960045"/>
                  <a:pt x="9599919" y="2221133"/>
                </a:cubicBezTo>
                <a:cubicBezTo>
                  <a:pt x="9588454" y="2482221"/>
                  <a:pt x="9579862" y="2566422"/>
                  <a:pt x="9599919" y="2701871"/>
                </a:cubicBezTo>
                <a:cubicBezTo>
                  <a:pt x="9619976" y="2837320"/>
                  <a:pt x="9634100" y="3237081"/>
                  <a:pt x="9599919" y="3395595"/>
                </a:cubicBezTo>
                <a:cubicBezTo>
                  <a:pt x="9565738" y="3554109"/>
                  <a:pt x="9611749" y="3835204"/>
                  <a:pt x="9599919" y="4259707"/>
                </a:cubicBezTo>
                <a:cubicBezTo>
                  <a:pt x="9397231" y="4275493"/>
                  <a:pt x="9255537" y="4282065"/>
                  <a:pt x="9106209" y="4259707"/>
                </a:cubicBezTo>
                <a:cubicBezTo>
                  <a:pt x="8956881" y="4237350"/>
                  <a:pt x="8716555" y="4234750"/>
                  <a:pt x="8516500" y="4259707"/>
                </a:cubicBezTo>
                <a:cubicBezTo>
                  <a:pt x="8316445" y="4284664"/>
                  <a:pt x="7914284" y="4286056"/>
                  <a:pt x="7734792" y="4259707"/>
                </a:cubicBezTo>
                <a:cubicBezTo>
                  <a:pt x="7555300" y="4233358"/>
                  <a:pt x="7325380" y="4281726"/>
                  <a:pt x="7145083" y="4259707"/>
                </a:cubicBezTo>
                <a:cubicBezTo>
                  <a:pt x="6964786" y="4237688"/>
                  <a:pt x="6721372" y="4224332"/>
                  <a:pt x="6363375" y="4259707"/>
                </a:cubicBezTo>
                <a:cubicBezTo>
                  <a:pt x="6005378" y="4295082"/>
                  <a:pt x="6111431" y="4275377"/>
                  <a:pt x="5965664" y="4259707"/>
                </a:cubicBezTo>
                <a:cubicBezTo>
                  <a:pt x="5819897" y="4244037"/>
                  <a:pt x="5714455" y="4282081"/>
                  <a:pt x="5471954" y="4259707"/>
                </a:cubicBezTo>
                <a:cubicBezTo>
                  <a:pt x="5229453" y="4237334"/>
                  <a:pt x="5143544" y="4275520"/>
                  <a:pt x="4882245" y="4259707"/>
                </a:cubicBezTo>
                <a:cubicBezTo>
                  <a:pt x="4620946" y="4243894"/>
                  <a:pt x="4354346" y="4264177"/>
                  <a:pt x="4196536" y="4259707"/>
                </a:cubicBezTo>
                <a:cubicBezTo>
                  <a:pt x="4038726" y="4255237"/>
                  <a:pt x="3839914" y="4229366"/>
                  <a:pt x="3510828" y="4259707"/>
                </a:cubicBezTo>
                <a:cubicBezTo>
                  <a:pt x="3181742" y="4290048"/>
                  <a:pt x="3145208" y="4287181"/>
                  <a:pt x="2825119" y="4259707"/>
                </a:cubicBezTo>
                <a:cubicBezTo>
                  <a:pt x="2505030" y="4232233"/>
                  <a:pt x="2353484" y="4252767"/>
                  <a:pt x="2235410" y="4259707"/>
                </a:cubicBezTo>
                <a:cubicBezTo>
                  <a:pt x="2117336" y="4266647"/>
                  <a:pt x="1647858" y="4224232"/>
                  <a:pt x="1453702" y="4259707"/>
                </a:cubicBezTo>
                <a:cubicBezTo>
                  <a:pt x="1259546" y="4295182"/>
                  <a:pt x="1147900" y="4241837"/>
                  <a:pt x="959992" y="4259707"/>
                </a:cubicBezTo>
                <a:cubicBezTo>
                  <a:pt x="772084" y="4277578"/>
                  <a:pt x="468356" y="4219034"/>
                  <a:pt x="0" y="4259707"/>
                </a:cubicBezTo>
                <a:cubicBezTo>
                  <a:pt x="-7335" y="4103850"/>
                  <a:pt x="10313" y="3793283"/>
                  <a:pt x="0" y="3608580"/>
                </a:cubicBezTo>
                <a:cubicBezTo>
                  <a:pt x="-10313" y="3423877"/>
                  <a:pt x="-26089" y="3224761"/>
                  <a:pt x="0" y="2957454"/>
                </a:cubicBezTo>
                <a:cubicBezTo>
                  <a:pt x="26089" y="2690147"/>
                  <a:pt x="-25363" y="2624348"/>
                  <a:pt x="0" y="2434118"/>
                </a:cubicBezTo>
                <a:cubicBezTo>
                  <a:pt x="25363" y="2243888"/>
                  <a:pt x="20829" y="2127993"/>
                  <a:pt x="0" y="1953380"/>
                </a:cubicBezTo>
                <a:cubicBezTo>
                  <a:pt x="-20829" y="1778767"/>
                  <a:pt x="-19848" y="1543053"/>
                  <a:pt x="0" y="1259656"/>
                </a:cubicBezTo>
                <a:cubicBezTo>
                  <a:pt x="19848" y="976259"/>
                  <a:pt x="17424" y="892246"/>
                  <a:pt x="0" y="736321"/>
                </a:cubicBezTo>
                <a:cubicBezTo>
                  <a:pt x="-17424" y="580397"/>
                  <a:pt x="16668" y="260700"/>
                  <a:pt x="0" y="0"/>
                </a:cubicBezTo>
                <a:close/>
              </a:path>
              <a:path w="9599919" h="4259707" stroke="0" extrusionOk="0">
                <a:moveTo>
                  <a:pt x="0" y="0"/>
                </a:moveTo>
                <a:cubicBezTo>
                  <a:pt x="167242" y="9118"/>
                  <a:pt x="263820" y="-18843"/>
                  <a:pt x="397711" y="0"/>
                </a:cubicBezTo>
                <a:cubicBezTo>
                  <a:pt x="531602" y="18843"/>
                  <a:pt x="880770" y="25343"/>
                  <a:pt x="1275418" y="0"/>
                </a:cubicBezTo>
                <a:cubicBezTo>
                  <a:pt x="1670066" y="-25343"/>
                  <a:pt x="1769334" y="7996"/>
                  <a:pt x="2153125" y="0"/>
                </a:cubicBezTo>
                <a:cubicBezTo>
                  <a:pt x="2536916" y="-7996"/>
                  <a:pt x="2734396" y="39789"/>
                  <a:pt x="3030832" y="0"/>
                </a:cubicBezTo>
                <a:cubicBezTo>
                  <a:pt x="3327268" y="-39789"/>
                  <a:pt x="3470763" y="-33917"/>
                  <a:pt x="3716540" y="0"/>
                </a:cubicBezTo>
                <a:cubicBezTo>
                  <a:pt x="3962317" y="33917"/>
                  <a:pt x="4354238" y="-31927"/>
                  <a:pt x="4594247" y="0"/>
                </a:cubicBezTo>
                <a:cubicBezTo>
                  <a:pt x="4834256" y="31927"/>
                  <a:pt x="4964111" y="14663"/>
                  <a:pt x="5183956" y="0"/>
                </a:cubicBezTo>
                <a:cubicBezTo>
                  <a:pt x="5403801" y="-14663"/>
                  <a:pt x="5704461" y="-928"/>
                  <a:pt x="6061663" y="0"/>
                </a:cubicBezTo>
                <a:cubicBezTo>
                  <a:pt x="6418865" y="928"/>
                  <a:pt x="6666419" y="19968"/>
                  <a:pt x="6939370" y="0"/>
                </a:cubicBezTo>
                <a:cubicBezTo>
                  <a:pt x="7212321" y="-19968"/>
                  <a:pt x="7339975" y="-23150"/>
                  <a:pt x="7529079" y="0"/>
                </a:cubicBezTo>
                <a:cubicBezTo>
                  <a:pt x="7718183" y="23150"/>
                  <a:pt x="8087256" y="3289"/>
                  <a:pt x="8310787" y="0"/>
                </a:cubicBezTo>
                <a:cubicBezTo>
                  <a:pt x="8534318" y="-3289"/>
                  <a:pt x="9008548" y="-55544"/>
                  <a:pt x="9599919" y="0"/>
                </a:cubicBezTo>
                <a:cubicBezTo>
                  <a:pt x="9572483" y="130418"/>
                  <a:pt x="9621636" y="413923"/>
                  <a:pt x="9599919" y="565933"/>
                </a:cubicBezTo>
                <a:cubicBezTo>
                  <a:pt x="9578202" y="717943"/>
                  <a:pt x="9585614" y="1032534"/>
                  <a:pt x="9599919" y="1259656"/>
                </a:cubicBezTo>
                <a:cubicBezTo>
                  <a:pt x="9614224" y="1486778"/>
                  <a:pt x="9611404" y="1783499"/>
                  <a:pt x="9599919" y="1953380"/>
                </a:cubicBezTo>
                <a:cubicBezTo>
                  <a:pt x="9588434" y="2123261"/>
                  <a:pt x="9566290" y="2325254"/>
                  <a:pt x="9599919" y="2647104"/>
                </a:cubicBezTo>
                <a:cubicBezTo>
                  <a:pt x="9633548" y="2968954"/>
                  <a:pt x="9596761" y="3064284"/>
                  <a:pt x="9599919" y="3255633"/>
                </a:cubicBezTo>
                <a:cubicBezTo>
                  <a:pt x="9603077" y="3446982"/>
                  <a:pt x="9589733" y="3959336"/>
                  <a:pt x="9599919" y="4259707"/>
                </a:cubicBezTo>
                <a:cubicBezTo>
                  <a:pt x="9365474" y="4243532"/>
                  <a:pt x="9173278" y="4254520"/>
                  <a:pt x="8914211" y="4259707"/>
                </a:cubicBezTo>
                <a:cubicBezTo>
                  <a:pt x="8655144" y="4264894"/>
                  <a:pt x="8523649" y="4227309"/>
                  <a:pt x="8228502" y="4259707"/>
                </a:cubicBezTo>
                <a:cubicBezTo>
                  <a:pt x="7933355" y="4292105"/>
                  <a:pt x="7698780" y="4245390"/>
                  <a:pt x="7542794" y="4259707"/>
                </a:cubicBezTo>
                <a:cubicBezTo>
                  <a:pt x="7386808" y="4274024"/>
                  <a:pt x="7026561" y="4221736"/>
                  <a:pt x="6761086" y="4259707"/>
                </a:cubicBezTo>
                <a:cubicBezTo>
                  <a:pt x="6495611" y="4297678"/>
                  <a:pt x="6509233" y="4280587"/>
                  <a:pt x="6267376" y="4259707"/>
                </a:cubicBezTo>
                <a:cubicBezTo>
                  <a:pt x="6025519" y="4238828"/>
                  <a:pt x="5794491" y="4265902"/>
                  <a:pt x="5485668" y="4259707"/>
                </a:cubicBezTo>
                <a:cubicBezTo>
                  <a:pt x="5176845" y="4253512"/>
                  <a:pt x="5153478" y="4280266"/>
                  <a:pt x="4991958" y="4259707"/>
                </a:cubicBezTo>
                <a:cubicBezTo>
                  <a:pt x="4830438" y="4239149"/>
                  <a:pt x="4616248" y="4245638"/>
                  <a:pt x="4498248" y="4259707"/>
                </a:cubicBezTo>
                <a:cubicBezTo>
                  <a:pt x="4380248" y="4273777"/>
                  <a:pt x="4180541" y="4238163"/>
                  <a:pt x="4004538" y="4259707"/>
                </a:cubicBezTo>
                <a:cubicBezTo>
                  <a:pt x="3828535" y="4281252"/>
                  <a:pt x="3470483" y="4243705"/>
                  <a:pt x="3126831" y="4259707"/>
                </a:cubicBezTo>
                <a:cubicBezTo>
                  <a:pt x="2783179" y="4275709"/>
                  <a:pt x="2677623" y="4275157"/>
                  <a:pt x="2345123" y="4259707"/>
                </a:cubicBezTo>
                <a:cubicBezTo>
                  <a:pt x="2012623" y="4244257"/>
                  <a:pt x="2132959" y="4279445"/>
                  <a:pt x="1947412" y="4259707"/>
                </a:cubicBezTo>
                <a:cubicBezTo>
                  <a:pt x="1761865" y="4239969"/>
                  <a:pt x="1250529" y="4282602"/>
                  <a:pt x="1069705" y="4259707"/>
                </a:cubicBezTo>
                <a:cubicBezTo>
                  <a:pt x="888881" y="4236812"/>
                  <a:pt x="313896" y="4264792"/>
                  <a:pt x="0" y="4259707"/>
                </a:cubicBezTo>
                <a:cubicBezTo>
                  <a:pt x="17535" y="4069387"/>
                  <a:pt x="24491" y="3819151"/>
                  <a:pt x="0" y="3693774"/>
                </a:cubicBezTo>
                <a:cubicBezTo>
                  <a:pt x="-24491" y="3568397"/>
                  <a:pt x="14103" y="3395539"/>
                  <a:pt x="0" y="3213036"/>
                </a:cubicBezTo>
                <a:cubicBezTo>
                  <a:pt x="-14103" y="3030533"/>
                  <a:pt x="-17300" y="2785525"/>
                  <a:pt x="0" y="2604507"/>
                </a:cubicBezTo>
                <a:cubicBezTo>
                  <a:pt x="17300" y="2423489"/>
                  <a:pt x="32388" y="2209994"/>
                  <a:pt x="0" y="1910783"/>
                </a:cubicBezTo>
                <a:cubicBezTo>
                  <a:pt x="-32388" y="1611572"/>
                  <a:pt x="20943" y="1532783"/>
                  <a:pt x="0" y="1430044"/>
                </a:cubicBezTo>
                <a:cubicBezTo>
                  <a:pt x="-20943" y="1327305"/>
                  <a:pt x="-20481" y="1051924"/>
                  <a:pt x="0" y="906709"/>
                </a:cubicBezTo>
                <a:cubicBezTo>
                  <a:pt x="20481" y="761494"/>
                  <a:pt x="-4124" y="410070"/>
                  <a:pt x="0" y="0"/>
                </a:cubicBezTo>
                <a:close/>
              </a:path>
            </a:pathLst>
          </a:custGeom>
          <a:ln>
            <a:extLst>
              <a:ext uri="{C807C97D-BFC1-408E-A445-0C87EB9F89A2}">
                <ask:lineSketchStyleProps xmlns:ask="http://schemas.microsoft.com/office/drawing/2018/sketchyshapes" sd="3458215085">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2000" dirty="0">
              <a:ea typeface="UD Digi Kyokasho NK-R" panose="02020400000000000000" pitchFamily="18" charset="-128"/>
            </a:endParaRPr>
          </a:p>
          <a:p>
            <a:r>
              <a:rPr lang="en-GB" sz="2000" dirty="0">
                <a:latin typeface="UD Digi Kyokasho NK-R" panose="02020400000000000000" pitchFamily="18" charset="-128"/>
                <a:ea typeface="UD Digi Kyokasho NK-R" panose="02020400000000000000" pitchFamily="18" charset="-128"/>
              </a:rPr>
              <a:t>When children move into Year Two, the  Little Wandle programme focuses on ensuring full consolidation of phonics, before moving into spelling, fluency and broader reading.</a:t>
            </a:r>
          </a:p>
          <a:p>
            <a:r>
              <a:rPr lang="en-GB" sz="2000" dirty="0">
                <a:latin typeface="UD Digi Kyokasho NK-R" panose="02020400000000000000" pitchFamily="18" charset="-128"/>
                <a:ea typeface="UD Digi Kyokasho NK-R" panose="02020400000000000000" pitchFamily="18" charset="-128"/>
              </a:rPr>
              <a:t>As children become fluent decoders, they move from exclusively decodable phonics texts to a wider range of reading materials. Decodable/sound-matched books remain for those who still need reinforcement, with 1:1 support timetabled in.</a:t>
            </a:r>
          </a:p>
          <a:p>
            <a:r>
              <a:rPr lang="en-GB" sz="2000" dirty="0">
                <a:latin typeface="UD Digi Kyokasho NK-R" panose="02020400000000000000" pitchFamily="18" charset="-128"/>
                <a:ea typeface="UD Digi Kyokasho NK-R" panose="02020400000000000000" pitchFamily="18" charset="-128"/>
              </a:rPr>
              <a:t>Whole class daily reading sessions are then delivered to develop important reading comprehension skills.  Opportunities for all children to practice reading are maximised daily across the curriculum, with a drive on developing fluency, oracy skills, expanding vocabulary and deepening comprehension. </a:t>
            </a:r>
          </a:p>
          <a:p>
            <a:endParaRPr lang="en-GB" sz="2000" dirty="0">
              <a:latin typeface="UD Digi Kyokasho NK-R" panose="02020400000000000000" pitchFamily="18" charset="-128"/>
              <a:ea typeface="UD Digi Kyokasho NK-R" panose="02020400000000000000" pitchFamily="18" charset="-128"/>
            </a:endParaRPr>
          </a:p>
          <a:p>
            <a:endParaRPr lang="en-GB" sz="2000" dirty="0"/>
          </a:p>
        </p:txBody>
      </p:sp>
      <p:pic>
        <p:nvPicPr>
          <p:cNvPr id="4" name="Picture 3">
            <a:extLst>
              <a:ext uri="{FF2B5EF4-FFF2-40B4-BE49-F238E27FC236}">
                <a16:creationId xmlns:a16="http://schemas.microsoft.com/office/drawing/2014/main" id="{B8A3B19E-E022-8736-57CC-18BA30102CED}"/>
              </a:ext>
            </a:extLst>
          </p:cNvPr>
          <p:cNvPicPr>
            <a:picLocks noChangeAspect="1"/>
          </p:cNvPicPr>
          <p:nvPr/>
        </p:nvPicPr>
        <p:blipFill>
          <a:blip r:embed="rId7"/>
          <a:stretch>
            <a:fillRect/>
          </a:stretch>
        </p:blipFill>
        <p:spPr>
          <a:xfrm>
            <a:off x="2276381" y="208505"/>
            <a:ext cx="1011568" cy="880887"/>
          </a:xfrm>
          <a:prstGeom prst="rect">
            <a:avLst/>
          </a:prstGeom>
        </p:spPr>
      </p:pic>
      <p:sp>
        <p:nvSpPr>
          <p:cNvPr id="10" name="AutoShape 3">
            <a:extLst>
              <a:ext uri="{FF2B5EF4-FFF2-40B4-BE49-F238E27FC236}">
                <a16:creationId xmlns:a16="http://schemas.microsoft.com/office/drawing/2014/main" id="{28F1D048-3701-43BC-DB37-C0F64DB81D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07102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2707</TotalTime>
  <Words>1585</Words>
  <Application>Microsoft Office PowerPoint</Application>
  <PresentationFormat>Widescreen</PresentationFormat>
  <Paragraphs>223</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UD Digi Kyokasho NK-B</vt:lpstr>
      <vt:lpstr>UD Digi Kyokasho NK-R</vt:lpstr>
      <vt:lpstr>UD Digi Kyokasho NP-B</vt: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Lee</dc:creator>
  <cp:lastModifiedBy>Cath Burrus</cp:lastModifiedBy>
  <cp:revision>5</cp:revision>
  <cp:lastPrinted>2025-10-03T11:55:28Z</cp:lastPrinted>
  <dcterms:created xsi:type="dcterms:W3CDTF">2025-10-02T11:53:54Z</dcterms:created>
  <dcterms:modified xsi:type="dcterms:W3CDTF">2025-11-13T13:41:55Z</dcterms:modified>
</cp:coreProperties>
</file>